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9" r:id="rId3"/>
    <p:sldId id="260" r:id="rId4"/>
    <p:sldId id="261" r:id="rId5"/>
    <p:sldId id="262" r:id="rId6"/>
    <p:sldId id="265" r:id="rId7"/>
    <p:sldId id="266" r:id="rId8"/>
    <p:sldId id="264" r:id="rId9"/>
    <p:sldId id="267" r:id="rId10"/>
    <p:sldId id="263"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CC00CC"/>
    <a:srgbClr val="CC3300"/>
    <a:srgbClr val="009900"/>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574" autoAdjust="0"/>
    <p:restoredTop sz="94660"/>
  </p:normalViewPr>
  <p:slideViewPr>
    <p:cSldViewPr>
      <p:cViewPr varScale="1">
        <p:scale>
          <a:sx n="69" d="100"/>
          <a:sy n="69" d="100"/>
        </p:scale>
        <p:origin x="-152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E39938C-B7C2-476E-88D9-FC3DE18E7250}" type="datetimeFigureOut">
              <a:rPr lang="en-US" smtClean="0"/>
              <a:pPr/>
              <a:t>10/28/2016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EFB4E5E-65B1-49AF-B3E8-44F851EB8B28}" type="slidenum">
              <a:rPr lang="en-US" smtClean="0"/>
              <a:pPr/>
              <a:t>‹#›</a:t>
            </a:fld>
            <a:endParaRPr lang="en-US"/>
          </a:p>
        </p:txBody>
      </p:sp>
    </p:spTree>
    <p:extLst>
      <p:ext uri="{BB962C8B-B14F-4D97-AF65-F5344CB8AC3E}">
        <p14:creationId xmlns:p14="http://schemas.microsoft.com/office/powerpoint/2010/main" val="3607847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EFB4E5E-65B1-49AF-B3E8-44F851EB8B28}" type="slidenum">
              <a:rPr lang="en-US" smtClean="0"/>
              <a:pPr/>
              <a:t>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3258888-D1D7-4EDD-BDFE-B296B712C3AA}" type="datetimeFigureOut">
              <a:rPr lang="en-US" smtClean="0"/>
              <a:pPr/>
              <a:t>10/28/2016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400361-D403-4C42-98B8-FE1F7E3DA0F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258888-D1D7-4EDD-BDFE-B296B712C3AA}" type="datetimeFigureOut">
              <a:rPr lang="en-US" smtClean="0"/>
              <a:pPr/>
              <a:t>10/28/2016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400361-D403-4C42-98B8-FE1F7E3DA0F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258888-D1D7-4EDD-BDFE-B296B712C3AA}" type="datetimeFigureOut">
              <a:rPr lang="en-US" smtClean="0"/>
              <a:pPr/>
              <a:t>10/28/2016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400361-D403-4C42-98B8-FE1F7E3DA0F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258888-D1D7-4EDD-BDFE-B296B712C3AA}" type="datetimeFigureOut">
              <a:rPr lang="en-US" smtClean="0"/>
              <a:pPr/>
              <a:t>10/28/2016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400361-D403-4C42-98B8-FE1F7E3DA0F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3258888-D1D7-4EDD-BDFE-B296B712C3AA}" type="datetimeFigureOut">
              <a:rPr lang="en-US" smtClean="0"/>
              <a:pPr/>
              <a:t>10/28/2016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400361-D403-4C42-98B8-FE1F7E3DA0F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3258888-D1D7-4EDD-BDFE-B296B712C3AA}" type="datetimeFigureOut">
              <a:rPr lang="en-US" smtClean="0"/>
              <a:pPr/>
              <a:t>10/28/2016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400361-D403-4C42-98B8-FE1F7E3DA0F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3258888-D1D7-4EDD-BDFE-B296B712C3AA}" type="datetimeFigureOut">
              <a:rPr lang="en-US" smtClean="0"/>
              <a:pPr/>
              <a:t>10/28/2016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9400361-D403-4C42-98B8-FE1F7E3DA0F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3258888-D1D7-4EDD-BDFE-B296B712C3AA}" type="datetimeFigureOut">
              <a:rPr lang="en-US" smtClean="0"/>
              <a:pPr/>
              <a:t>10/28/2016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9400361-D403-4C42-98B8-FE1F7E3DA0F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258888-D1D7-4EDD-BDFE-B296B712C3AA}" type="datetimeFigureOut">
              <a:rPr lang="en-US" smtClean="0"/>
              <a:pPr/>
              <a:t>10/28/2016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9400361-D403-4C42-98B8-FE1F7E3DA0F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258888-D1D7-4EDD-BDFE-B296B712C3AA}" type="datetimeFigureOut">
              <a:rPr lang="en-US" smtClean="0"/>
              <a:pPr/>
              <a:t>10/28/2016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400361-D403-4C42-98B8-FE1F7E3DA0F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258888-D1D7-4EDD-BDFE-B296B712C3AA}" type="datetimeFigureOut">
              <a:rPr lang="en-US" smtClean="0"/>
              <a:pPr/>
              <a:t>10/28/2016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400361-D403-4C42-98B8-FE1F7E3DA0F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258888-D1D7-4EDD-BDFE-B296B712C3AA}" type="datetimeFigureOut">
              <a:rPr lang="en-US" smtClean="0"/>
              <a:pPr/>
              <a:t>10/28/2016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400361-D403-4C42-98B8-FE1F7E3DA0F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321595" y="191869"/>
            <a:ext cx="300082" cy="646331"/>
          </a:xfrm>
          <a:prstGeom prst="rect">
            <a:avLst/>
          </a:prstGeom>
        </p:spPr>
        <p:txBody>
          <a:bodyPr wrap="none">
            <a:spAutoFit/>
          </a:bodyPr>
          <a:lstStyle/>
          <a:p>
            <a:pPr eaLnBrk="0" hangingPunct="0"/>
            <a:r>
              <a:rPr lang="en-US" sz="3600" b="1" i="1" dirty="0" smtClean="0">
                <a:solidFill>
                  <a:srgbClr val="000099"/>
                </a:solidFill>
                <a:latin typeface="Times New Roman" pitchFamily="18" charset="0"/>
              </a:rPr>
              <a:t> </a:t>
            </a:r>
            <a:endParaRPr lang="en-US" sz="3600" b="1" i="1" dirty="0">
              <a:solidFill>
                <a:srgbClr val="000099"/>
              </a:solidFill>
              <a:latin typeface="Times New Roman" pitchFamily="18" charset="0"/>
            </a:endParaRPr>
          </a:p>
        </p:txBody>
      </p:sp>
      <p:sp>
        <p:nvSpPr>
          <p:cNvPr id="9" name="Text Box 5"/>
          <p:cNvSpPr txBox="1">
            <a:spLocks noChangeArrowheads="1"/>
          </p:cNvSpPr>
          <p:nvPr/>
        </p:nvSpPr>
        <p:spPr bwMode="auto">
          <a:xfrm>
            <a:off x="2667000" y="1981200"/>
            <a:ext cx="4495800" cy="646331"/>
          </a:xfrm>
          <a:prstGeom prst="rect">
            <a:avLst/>
          </a:prstGeom>
          <a:noFill/>
          <a:ln w="9525">
            <a:noFill/>
            <a:miter lim="800000"/>
            <a:headEnd/>
            <a:tailEnd/>
          </a:ln>
          <a:effectLst/>
        </p:spPr>
        <p:txBody>
          <a:bodyPr wrap="square">
            <a:spAutoFit/>
          </a:bodyPr>
          <a:lstStyle/>
          <a:p>
            <a:pPr algn="ctr">
              <a:spcBef>
                <a:spcPct val="50000"/>
              </a:spcBef>
            </a:pPr>
            <a:r>
              <a:rPr lang="en-US" sz="3600" b="1" u="sng" smtClean="0">
                <a:solidFill>
                  <a:srgbClr val="000099"/>
                </a:solidFill>
                <a:latin typeface="Times New Roman" pitchFamily="18" charset="0"/>
              </a:rPr>
              <a:t>Ôn tập giữa học kì 1:</a:t>
            </a:r>
            <a:endParaRPr lang="en-US" sz="3600" b="1" u="sng" dirty="0">
              <a:solidFill>
                <a:srgbClr val="000099"/>
              </a:solidFill>
              <a:latin typeface="Times New Roman" pitchFamily="18" charset="0"/>
            </a:endParaRPr>
          </a:p>
        </p:txBody>
      </p:sp>
      <p:sp>
        <p:nvSpPr>
          <p:cNvPr id="10" name="Text Box 6"/>
          <p:cNvSpPr txBox="1">
            <a:spLocks noChangeArrowheads="1"/>
          </p:cNvSpPr>
          <p:nvPr/>
        </p:nvSpPr>
        <p:spPr bwMode="auto">
          <a:xfrm>
            <a:off x="1447800" y="2590800"/>
            <a:ext cx="6400800" cy="830997"/>
          </a:xfrm>
          <a:prstGeom prst="rect">
            <a:avLst/>
          </a:prstGeom>
          <a:noFill/>
          <a:ln w="9525">
            <a:noFill/>
            <a:miter lim="800000"/>
            <a:headEnd/>
            <a:tailEnd/>
          </a:ln>
          <a:effectLst/>
        </p:spPr>
        <p:txBody>
          <a:bodyPr wrap="square">
            <a:spAutoFit/>
          </a:bodyPr>
          <a:lstStyle/>
          <a:p>
            <a:pPr algn="ctr">
              <a:spcBef>
                <a:spcPct val="50000"/>
              </a:spcBef>
            </a:pPr>
            <a:r>
              <a:rPr lang="en-US" sz="4800" b="1" dirty="0" err="1" smtClean="0">
                <a:solidFill>
                  <a:srgbClr val="FF0000"/>
                </a:solidFill>
                <a:latin typeface="Times New Roman" pitchFamily="18" charset="0"/>
              </a:rPr>
              <a:t>Tiết</a:t>
            </a:r>
            <a:r>
              <a:rPr lang="en-US" sz="4800" b="1" dirty="0" smtClean="0">
                <a:solidFill>
                  <a:srgbClr val="FF0000"/>
                </a:solidFill>
                <a:latin typeface="Times New Roman" pitchFamily="18" charset="0"/>
              </a:rPr>
              <a:t> </a:t>
            </a:r>
            <a:r>
              <a:rPr lang="en-US" sz="4800" b="1" dirty="0" smtClean="0">
                <a:solidFill>
                  <a:srgbClr val="FF0000"/>
                </a:solidFill>
                <a:latin typeface="Times New Roman" pitchFamily="18" charset="0"/>
              </a:rPr>
              <a:t>6 </a:t>
            </a:r>
            <a:endParaRPr lang="en-US" sz="4800" b="1" dirty="0">
              <a:solidFill>
                <a:srgbClr val="FF0000"/>
              </a:solidFill>
              <a:latin typeface="Times New Roman" pitchFamily="18" charset="0"/>
            </a:endParaRPr>
          </a:p>
        </p:txBody>
      </p:sp>
      <p:sp>
        <p:nvSpPr>
          <p:cNvPr id="11" name="Rectangle 10"/>
          <p:cNvSpPr/>
          <p:nvPr/>
        </p:nvSpPr>
        <p:spPr>
          <a:xfrm>
            <a:off x="549962" y="515034"/>
            <a:ext cx="8196476" cy="2747612"/>
          </a:xfrm>
          <a:prstGeom prst="rect">
            <a:avLst/>
          </a:prstGeom>
        </p:spPr>
        <p:txBody>
          <a:bodyPr wrap="none">
            <a:spAutoFit/>
          </a:bodyPr>
          <a:lstStyle/>
          <a:p>
            <a:pPr marL="342900" indent="-342900" algn="ctr">
              <a:lnSpc>
                <a:spcPct val="160000"/>
              </a:lnSpc>
              <a:spcBef>
                <a:spcPct val="20000"/>
              </a:spcBef>
            </a:pPr>
            <a:r>
              <a:rPr lang="en-US" sz="5400" b="1" dirty="0" err="1" smtClean="0">
                <a:solidFill>
                  <a:srgbClr val="990000"/>
                </a:solidFill>
                <a:latin typeface="Times New Roman" pitchFamily="18" charset="0"/>
                <a:cs typeface="Times New Roman" pitchFamily="18" charset="0"/>
              </a:rPr>
              <a:t>Chào</a:t>
            </a:r>
            <a:r>
              <a:rPr lang="en-US" sz="5400" b="1" dirty="0" smtClean="0">
                <a:solidFill>
                  <a:srgbClr val="990000"/>
                </a:solidFill>
                <a:latin typeface="Times New Roman" pitchFamily="18" charset="0"/>
                <a:cs typeface="Times New Roman" pitchFamily="18" charset="0"/>
              </a:rPr>
              <a:t> </a:t>
            </a:r>
            <a:r>
              <a:rPr lang="en-US" sz="5400" b="1" dirty="0" err="1" smtClean="0">
                <a:solidFill>
                  <a:srgbClr val="990000"/>
                </a:solidFill>
                <a:latin typeface="Times New Roman" pitchFamily="18" charset="0"/>
                <a:cs typeface="Times New Roman" pitchFamily="18" charset="0"/>
              </a:rPr>
              <a:t>mừng</a:t>
            </a:r>
            <a:r>
              <a:rPr lang="en-US" sz="5400" b="1" dirty="0" smtClean="0">
                <a:solidFill>
                  <a:srgbClr val="990000"/>
                </a:solidFill>
                <a:latin typeface="Times New Roman" pitchFamily="18" charset="0"/>
                <a:cs typeface="Times New Roman" pitchFamily="18" charset="0"/>
              </a:rPr>
              <a:t> </a:t>
            </a:r>
            <a:r>
              <a:rPr lang="en-US" sz="5400" b="1" dirty="0" err="1" smtClean="0">
                <a:solidFill>
                  <a:srgbClr val="990000"/>
                </a:solidFill>
                <a:latin typeface="Times New Roman" pitchFamily="18" charset="0"/>
                <a:cs typeface="Times New Roman" pitchFamily="18" charset="0"/>
              </a:rPr>
              <a:t>các</a:t>
            </a:r>
            <a:r>
              <a:rPr lang="en-US" sz="5400" b="1" dirty="0" smtClean="0">
                <a:solidFill>
                  <a:srgbClr val="990000"/>
                </a:solidFill>
                <a:latin typeface="Times New Roman" pitchFamily="18" charset="0"/>
                <a:cs typeface="Times New Roman" pitchFamily="18" charset="0"/>
              </a:rPr>
              <a:t> </a:t>
            </a:r>
            <a:r>
              <a:rPr lang="en-US" sz="5400" b="1" dirty="0" err="1" smtClean="0">
                <a:solidFill>
                  <a:srgbClr val="990000"/>
                </a:solidFill>
                <a:latin typeface="Times New Roman" pitchFamily="18" charset="0"/>
                <a:cs typeface="Times New Roman" pitchFamily="18" charset="0"/>
              </a:rPr>
              <a:t>em</a:t>
            </a:r>
            <a:r>
              <a:rPr lang="en-US" sz="5400" b="1" dirty="0" smtClean="0">
                <a:solidFill>
                  <a:srgbClr val="990000"/>
                </a:solidFill>
                <a:latin typeface="Times New Roman" pitchFamily="18" charset="0"/>
                <a:cs typeface="Times New Roman" pitchFamily="18" charset="0"/>
              </a:rPr>
              <a:t> </a:t>
            </a:r>
            <a:r>
              <a:rPr lang="en-US" sz="5400" b="1" dirty="0" err="1" smtClean="0">
                <a:solidFill>
                  <a:srgbClr val="990000"/>
                </a:solidFill>
                <a:latin typeface="Times New Roman" pitchFamily="18" charset="0"/>
                <a:cs typeface="Times New Roman" pitchFamily="18" charset="0"/>
              </a:rPr>
              <a:t>đến</a:t>
            </a:r>
            <a:r>
              <a:rPr lang="en-US" sz="5400" b="1" dirty="0" smtClean="0">
                <a:solidFill>
                  <a:srgbClr val="990000"/>
                </a:solidFill>
                <a:latin typeface="Times New Roman" pitchFamily="18" charset="0"/>
                <a:cs typeface="Times New Roman" pitchFamily="18" charset="0"/>
              </a:rPr>
              <a:t> </a:t>
            </a:r>
            <a:r>
              <a:rPr lang="en-US" sz="5400" b="1" dirty="0" err="1" smtClean="0">
                <a:solidFill>
                  <a:srgbClr val="990000"/>
                </a:solidFill>
                <a:latin typeface="Times New Roman" pitchFamily="18" charset="0"/>
                <a:cs typeface="Times New Roman" pitchFamily="18" charset="0"/>
              </a:rPr>
              <a:t>với</a:t>
            </a:r>
            <a:endParaRPr lang="en-US" sz="5400" b="1" dirty="0" smtClean="0">
              <a:solidFill>
                <a:srgbClr val="990000"/>
              </a:solidFill>
              <a:latin typeface="Times New Roman" pitchFamily="18" charset="0"/>
              <a:cs typeface="Times New Roman" pitchFamily="18" charset="0"/>
            </a:endParaRPr>
          </a:p>
          <a:p>
            <a:pPr marL="342900" indent="-342900" algn="ctr">
              <a:lnSpc>
                <a:spcPct val="160000"/>
              </a:lnSpc>
              <a:spcBef>
                <a:spcPct val="20000"/>
              </a:spcBef>
            </a:pPr>
            <a:r>
              <a:rPr lang="en-US" sz="5400" b="1" dirty="0" err="1" smtClean="0">
                <a:solidFill>
                  <a:srgbClr val="990000"/>
                </a:solidFill>
                <a:latin typeface="Times New Roman" pitchFamily="18" charset="0"/>
                <a:cs typeface="Times New Roman" pitchFamily="18" charset="0"/>
              </a:rPr>
              <a:t>tiết</a:t>
            </a:r>
            <a:r>
              <a:rPr lang="en-US" sz="5400" b="1" dirty="0" smtClean="0">
                <a:solidFill>
                  <a:srgbClr val="990000"/>
                </a:solidFill>
                <a:latin typeface="Times New Roman" pitchFamily="18" charset="0"/>
                <a:cs typeface="Times New Roman" pitchFamily="18" charset="0"/>
              </a:rPr>
              <a:t> </a:t>
            </a:r>
            <a:r>
              <a:rPr lang="en-US" sz="5400" b="1" dirty="0" err="1" smtClean="0">
                <a:solidFill>
                  <a:srgbClr val="990000"/>
                </a:solidFill>
                <a:latin typeface="Times New Roman" pitchFamily="18" charset="0"/>
                <a:cs typeface="Times New Roman" pitchFamily="18" charset="0"/>
              </a:rPr>
              <a:t>học</a:t>
            </a:r>
            <a:r>
              <a:rPr lang="en-US" sz="5400" b="1" dirty="0" smtClean="0">
                <a:solidFill>
                  <a:srgbClr val="990000"/>
                </a:solidFill>
                <a:latin typeface="Times New Roman" pitchFamily="18" charset="0"/>
                <a:cs typeface="Times New Roman" pitchFamily="18" charset="0"/>
              </a:rPr>
              <a:t> </a:t>
            </a:r>
            <a:r>
              <a:rPr lang="en-US" sz="5400" b="1" dirty="0" err="1" smtClean="0">
                <a:solidFill>
                  <a:srgbClr val="990000"/>
                </a:solidFill>
                <a:latin typeface="Times New Roman" pitchFamily="18" charset="0"/>
                <a:cs typeface="Times New Roman" pitchFamily="18" charset="0"/>
              </a:rPr>
              <a:t>hôm</a:t>
            </a:r>
            <a:r>
              <a:rPr lang="en-US" sz="5400" b="1" dirty="0" smtClean="0">
                <a:solidFill>
                  <a:srgbClr val="990000"/>
                </a:solidFill>
                <a:latin typeface="Times New Roman" pitchFamily="18" charset="0"/>
                <a:cs typeface="Times New Roman" pitchFamily="18" charset="0"/>
              </a:rPr>
              <a:t> nay!</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3" presetClass="exit" presetSubtype="10" fill="hold" grpId="1" nodeType="clickEffect">
                                  <p:stCondLst>
                                    <p:cond delay="0"/>
                                  </p:stCondLst>
                                  <p:childTnLst>
                                    <p:animEffect transition="out" filter="blinds(horizontal)">
                                      <p:cBhvr>
                                        <p:cTn id="11" dur="500"/>
                                        <p:tgtEl>
                                          <p:spTgt spid="11"/>
                                        </p:tgtEl>
                                      </p:cBhvr>
                                    </p:animEffect>
                                    <p:set>
                                      <p:cBhvr>
                                        <p:cTn id="12" dur="1" fill="hold">
                                          <p:stCondLst>
                                            <p:cond delay="499"/>
                                          </p:stCondLst>
                                        </p:cTn>
                                        <p:tgtEl>
                                          <p:spTgt spid="11"/>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par>
                                <p:cTn id="18" presetID="3" presetClass="entr" presetSubtype="10" fill="hold" grpId="0" nodeType="with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blinds(horizontal)">
                                      <p:cBhvr>
                                        <p:cTn id="20" dur="500"/>
                                        <p:tgtEl>
                                          <p:spTgt spid="9"/>
                                        </p:tgtEl>
                                      </p:cBhvr>
                                    </p:animEffect>
                                  </p:childTnLst>
                                </p:cTn>
                              </p:par>
                              <p:par>
                                <p:cTn id="21" presetID="3" presetClass="entr" presetSubtype="10"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blinds(horizontal)">
                                      <p:cBhvr>
                                        <p:cTn id="23"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0" grpId="0"/>
      <p:bldP spid="11" grpId="0"/>
      <p:bldP spid="11" grpId="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9877" name="Picture 52" descr="DSTARS-P"/>
          <p:cNvPicPr>
            <a:picLocks noChangeAspect="1" noChangeArrowheads="1" noCrop="1"/>
          </p:cNvPicPr>
          <p:nvPr/>
        </p:nvPicPr>
        <p:blipFill>
          <a:blip r:embed="rId2">
            <a:lum contrast="-6000"/>
          </a:blip>
          <a:srcRect/>
          <a:stretch>
            <a:fillRect/>
          </a:stretch>
        </p:blipFill>
        <p:spPr bwMode="auto">
          <a:xfrm>
            <a:off x="304800" y="4038600"/>
            <a:ext cx="1806575" cy="1827213"/>
          </a:xfrm>
          <a:prstGeom prst="rect">
            <a:avLst/>
          </a:prstGeom>
          <a:noFill/>
          <a:ln w="9525">
            <a:noFill/>
            <a:miter lim="800000"/>
            <a:headEnd/>
            <a:tailEnd/>
          </a:ln>
        </p:spPr>
      </p:pic>
      <p:pic>
        <p:nvPicPr>
          <p:cNvPr id="79878" name="Picture 52" descr="DSTARS-P"/>
          <p:cNvPicPr>
            <a:picLocks noChangeAspect="1" noChangeArrowheads="1" noCrop="1"/>
          </p:cNvPicPr>
          <p:nvPr/>
        </p:nvPicPr>
        <p:blipFill>
          <a:blip r:embed="rId2">
            <a:lum contrast="-6000"/>
          </a:blip>
          <a:srcRect/>
          <a:stretch>
            <a:fillRect/>
          </a:stretch>
        </p:blipFill>
        <p:spPr bwMode="auto">
          <a:xfrm>
            <a:off x="-304800" y="-228600"/>
            <a:ext cx="1806575" cy="1827213"/>
          </a:xfrm>
          <a:prstGeom prst="rect">
            <a:avLst/>
          </a:prstGeom>
          <a:noFill/>
          <a:ln w="9525">
            <a:noFill/>
            <a:miter lim="800000"/>
            <a:headEnd/>
            <a:tailEnd/>
          </a:ln>
        </p:spPr>
      </p:pic>
      <p:pic>
        <p:nvPicPr>
          <p:cNvPr id="79879" name="Picture 52" descr="DSTARS-P"/>
          <p:cNvPicPr>
            <a:picLocks noChangeAspect="1" noChangeArrowheads="1" noCrop="1"/>
          </p:cNvPicPr>
          <p:nvPr/>
        </p:nvPicPr>
        <p:blipFill>
          <a:blip r:embed="rId2">
            <a:lum contrast="-6000"/>
          </a:blip>
          <a:srcRect/>
          <a:stretch>
            <a:fillRect/>
          </a:stretch>
        </p:blipFill>
        <p:spPr bwMode="auto">
          <a:xfrm>
            <a:off x="7543800" y="228600"/>
            <a:ext cx="1806575" cy="1827213"/>
          </a:xfrm>
          <a:prstGeom prst="rect">
            <a:avLst/>
          </a:prstGeom>
          <a:noFill/>
          <a:ln w="9525">
            <a:noFill/>
            <a:miter lim="800000"/>
            <a:headEnd/>
            <a:tailEnd/>
          </a:ln>
        </p:spPr>
      </p:pic>
      <p:pic>
        <p:nvPicPr>
          <p:cNvPr id="79880" name="Picture 52" descr="DSTARS-P"/>
          <p:cNvPicPr>
            <a:picLocks noChangeAspect="1" noChangeArrowheads="1" noCrop="1"/>
          </p:cNvPicPr>
          <p:nvPr/>
        </p:nvPicPr>
        <p:blipFill>
          <a:blip r:embed="rId2">
            <a:lum contrast="-6000"/>
          </a:blip>
          <a:srcRect/>
          <a:stretch>
            <a:fillRect/>
          </a:stretch>
        </p:blipFill>
        <p:spPr bwMode="auto">
          <a:xfrm>
            <a:off x="1066800" y="4724400"/>
            <a:ext cx="1806575" cy="1827213"/>
          </a:xfrm>
          <a:prstGeom prst="rect">
            <a:avLst/>
          </a:prstGeom>
          <a:noFill/>
          <a:ln w="9525">
            <a:noFill/>
            <a:miter lim="800000"/>
            <a:headEnd/>
            <a:tailEnd/>
          </a:ln>
        </p:spPr>
      </p:pic>
      <p:pic>
        <p:nvPicPr>
          <p:cNvPr id="79881" name="Picture 52" descr="DSTARS-P"/>
          <p:cNvPicPr>
            <a:picLocks noChangeAspect="1" noChangeArrowheads="1" noCrop="1"/>
          </p:cNvPicPr>
          <p:nvPr/>
        </p:nvPicPr>
        <p:blipFill>
          <a:blip r:embed="rId2">
            <a:lum contrast="-6000"/>
          </a:blip>
          <a:srcRect/>
          <a:stretch>
            <a:fillRect/>
          </a:stretch>
        </p:blipFill>
        <p:spPr bwMode="auto">
          <a:xfrm>
            <a:off x="3124200" y="0"/>
            <a:ext cx="1806575" cy="1827213"/>
          </a:xfrm>
          <a:prstGeom prst="rect">
            <a:avLst/>
          </a:prstGeom>
          <a:noFill/>
          <a:ln w="9525">
            <a:noFill/>
            <a:miter lim="800000"/>
            <a:headEnd/>
            <a:tailEnd/>
          </a:ln>
        </p:spPr>
      </p:pic>
      <p:pic>
        <p:nvPicPr>
          <p:cNvPr id="79882" name="Picture 52" descr="DSTARS-P"/>
          <p:cNvPicPr>
            <a:picLocks noChangeAspect="1" noChangeArrowheads="1" noCrop="1"/>
          </p:cNvPicPr>
          <p:nvPr/>
        </p:nvPicPr>
        <p:blipFill>
          <a:blip r:embed="rId2">
            <a:lum contrast="-6000"/>
          </a:blip>
          <a:srcRect/>
          <a:stretch>
            <a:fillRect/>
          </a:stretch>
        </p:blipFill>
        <p:spPr bwMode="auto">
          <a:xfrm>
            <a:off x="7620000" y="5334000"/>
            <a:ext cx="1806575" cy="1827213"/>
          </a:xfrm>
          <a:prstGeom prst="rect">
            <a:avLst/>
          </a:prstGeom>
          <a:noFill/>
          <a:ln w="9525">
            <a:noFill/>
            <a:miter lim="800000"/>
            <a:headEnd/>
            <a:tailEnd/>
          </a:ln>
        </p:spPr>
      </p:pic>
      <p:sp>
        <p:nvSpPr>
          <p:cNvPr id="79883" name="WordArt 11"/>
          <p:cNvSpPr>
            <a:spLocks noChangeArrowheads="1" noChangeShapeType="1" noTextEdit="1"/>
          </p:cNvSpPr>
          <p:nvPr/>
        </p:nvSpPr>
        <p:spPr bwMode="auto">
          <a:xfrm>
            <a:off x="1371600" y="1447800"/>
            <a:ext cx="7086600" cy="1524000"/>
          </a:xfrm>
          <a:prstGeom prst="rect">
            <a:avLst/>
          </a:prstGeom>
        </p:spPr>
        <p:txBody>
          <a:bodyPr wrap="none" fromWordArt="1">
            <a:prstTxWarp prst="textPlain">
              <a:avLst>
                <a:gd name="adj" fmla="val 50000"/>
              </a:avLst>
            </a:prstTxWarp>
          </a:bodyPr>
          <a:lstStyle/>
          <a:p>
            <a:r>
              <a:rPr lang="en-US" sz="8800" b="1" i="1" kern="10" smtClean="0">
                <a:ln w="9525">
                  <a:solidFill>
                    <a:srgbClr val="FF0000"/>
                  </a:solidFill>
                  <a:round/>
                  <a:headEnd/>
                  <a:tailEnd/>
                </a:ln>
                <a:solidFill>
                  <a:srgbClr val="0033CC"/>
                </a:solidFill>
                <a:effectLst>
                  <a:outerShdw dist="107763" dir="13500000" algn="ctr" rotWithShape="0">
                    <a:srgbClr val="808080">
                      <a:alpha val="50000"/>
                    </a:srgbClr>
                  </a:outerShdw>
                </a:effectLst>
                <a:latin typeface="Times New Roman"/>
                <a:cs typeface="Times New Roman"/>
              </a:rPr>
              <a:t>Chúc các em chăm ngoan, học giỏi!</a:t>
            </a:r>
            <a:endParaRPr lang="en-US" sz="8800" b="1" i="1" kern="10" dirty="0">
              <a:ln w="9525">
                <a:solidFill>
                  <a:srgbClr val="FF0000"/>
                </a:solidFill>
                <a:round/>
                <a:headEnd/>
                <a:tailEnd/>
              </a:ln>
              <a:solidFill>
                <a:srgbClr val="0033CC"/>
              </a:solidFill>
              <a:effectLst>
                <a:outerShdw dist="107763" dir="13500000" algn="ctr" rotWithShape="0">
                  <a:srgbClr val="808080">
                    <a:alpha val="50000"/>
                  </a:srgbClr>
                </a:outerShdw>
              </a:effectLst>
              <a:latin typeface="Times New Roman"/>
              <a:cs typeface="Times New Roman"/>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79883"/>
                                        </p:tgtEl>
                                        <p:attrNameLst>
                                          <p:attrName>style.visibility</p:attrName>
                                        </p:attrNameLst>
                                      </p:cBhvr>
                                      <p:to>
                                        <p:strVal val="visible"/>
                                      </p:to>
                                    </p:set>
                                    <p:anim calcmode="lin" valueType="num">
                                      <p:cBhvr>
                                        <p:cTn id="7" dur="500" fill="hold"/>
                                        <p:tgtEl>
                                          <p:spTgt spid="79883"/>
                                        </p:tgtEl>
                                        <p:attrNameLst>
                                          <p:attrName>ppt_w</p:attrName>
                                        </p:attrNameLst>
                                      </p:cBhvr>
                                      <p:tavLst>
                                        <p:tav tm="0">
                                          <p:val>
                                            <p:fltVal val="0"/>
                                          </p:val>
                                        </p:tav>
                                        <p:tav tm="100000">
                                          <p:val>
                                            <p:strVal val="#ppt_w"/>
                                          </p:val>
                                        </p:tav>
                                      </p:tavLst>
                                    </p:anim>
                                    <p:anim calcmode="lin" valueType="num">
                                      <p:cBhvr>
                                        <p:cTn id="8" dur="500" fill="hold"/>
                                        <p:tgtEl>
                                          <p:spTgt spid="79883"/>
                                        </p:tgtEl>
                                        <p:attrNameLst>
                                          <p:attrName>ppt_h</p:attrName>
                                        </p:attrNameLst>
                                      </p:cBhvr>
                                      <p:tavLst>
                                        <p:tav tm="0">
                                          <p:val>
                                            <p:fltVal val="0"/>
                                          </p:val>
                                        </p:tav>
                                        <p:tav tm="100000">
                                          <p:val>
                                            <p:strVal val="#ppt_h"/>
                                          </p:val>
                                        </p:tav>
                                      </p:tavLst>
                                    </p:anim>
                                    <p:animEffect transition="in" filter="fade">
                                      <p:cBhvr>
                                        <p:cTn id="9" dur="500"/>
                                        <p:tgtEl>
                                          <p:spTgt spid="79883"/>
                                        </p:tgtEl>
                                      </p:cBhvr>
                                    </p:animEffect>
                                  </p:childTnLst>
                                </p:cTn>
                              </p:par>
                            </p:childTnLst>
                          </p:cTn>
                        </p:par>
                        <p:par>
                          <p:cTn id="10" fill="hold">
                            <p:stCondLst>
                              <p:cond delay="500"/>
                            </p:stCondLst>
                            <p:childTnLst>
                              <p:par>
                                <p:cTn id="11" presetID="22" presetClass="emph" presetSubtype="0" repeatCount="indefinite" fill="hold" grpId="1" nodeType="afterEffect">
                                  <p:stCondLst>
                                    <p:cond delay="0"/>
                                  </p:stCondLst>
                                  <p:endCondLst>
                                    <p:cond evt="onNext" delay="0">
                                      <p:tgtEl>
                                        <p:sldTgt/>
                                      </p:tgtEl>
                                    </p:cond>
                                  </p:endCondLst>
                                  <p:childTnLst>
                                    <p:animClr clrSpc="hsl" dir="cw">
                                      <p:cBhvr override="childStyle">
                                        <p:cTn id="12" dur="500" fill="hold"/>
                                        <p:tgtEl>
                                          <p:spTgt spid="79883"/>
                                        </p:tgtEl>
                                        <p:attrNameLst>
                                          <p:attrName>style.color</p:attrName>
                                        </p:attrNameLst>
                                      </p:cBhvr>
                                      <p:by>
                                        <p:hsl h="-7200000" s="0" l="0"/>
                                      </p:by>
                                    </p:animClr>
                                    <p:animClr clrSpc="hsl" dir="cw">
                                      <p:cBhvr>
                                        <p:cTn id="13" dur="500" fill="hold"/>
                                        <p:tgtEl>
                                          <p:spTgt spid="79883"/>
                                        </p:tgtEl>
                                        <p:attrNameLst>
                                          <p:attrName>fillcolor</p:attrName>
                                        </p:attrNameLst>
                                      </p:cBhvr>
                                      <p:by>
                                        <p:hsl h="-7200000" s="0" l="0"/>
                                      </p:by>
                                    </p:animClr>
                                    <p:animClr clrSpc="hsl" dir="cw">
                                      <p:cBhvr>
                                        <p:cTn id="14" dur="500" fill="hold"/>
                                        <p:tgtEl>
                                          <p:spTgt spid="79883"/>
                                        </p:tgtEl>
                                        <p:attrNameLst>
                                          <p:attrName>stroke.color</p:attrName>
                                        </p:attrNameLst>
                                      </p:cBhvr>
                                      <p:by>
                                        <p:hsl h="-7200000" s="0" l="0"/>
                                      </p:by>
                                    </p:animClr>
                                    <p:set>
                                      <p:cBhvr>
                                        <p:cTn id="15" dur="500" fill="hold"/>
                                        <p:tgtEl>
                                          <p:spTgt spid="79883"/>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83" grpId="0" animBg="1"/>
      <p:bldP spid="79883" grpId="1"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914400" y="1168904"/>
          <a:ext cx="7467600" cy="4622296"/>
        </p:xfrm>
        <a:graphic>
          <a:graphicData uri="http://schemas.openxmlformats.org/drawingml/2006/table">
            <a:tbl>
              <a:tblPr firstRow="1" bandRow="1">
                <a:tableStyleId>{5C22544A-7EE6-4342-B048-85BDC9FD1C3A}</a:tableStyleId>
              </a:tblPr>
              <a:tblGrid>
                <a:gridCol w="1614616"/>
                <a:gridCol w="5852984"/>
              </a:tblGrid>
              <a:tr h="538139">
                <a:tc>
                  <a:txBody>
                    <a:bodyPr/>
                    <a:lstStyle/>
                    <a:p>
                      <a:endParaRPr lang="en-US"/>
                    </a:p>
                  </a:txBody>
                  <a:tcPr>
                    <a:solidFill>
                      <a:schemeClr val="accent6">
                        <a:lumMod val="40000"/>
                        <a:lumOff val="60000"/>
                      </a:schemeClr>
                    </a:solidFill>
                  </a:tcPr>
                </a:tc>
                <a:tc>
                  <a:txBody>
                    <a:bodyPr/>
                    <a:lstStyle/>
                    <a:p>
                      <a:endParaRPr lang="en-US"/>
                    </a:p>
                  </a:txBody>
                  <a:tcPr>
                    <a:solidFill>
                      <a:schemeClr val="accent6">
                        <a:lumMod val="40000"/>
                        <a:lumOff val="60000"/>
                      </a:schemeClr>
                    </a:solidFill>
                  </a:tcPr>
                </a:tc>
              </a:tr>
              <a:tr h="993163">
                <a:tc>
                  <a:txBody>
                    <a:bodyPr/>
                    <a:lstStyle/>
                    <a:p>
                      <a:endParaRPr lang="en-US"/>
                    </a:p>
                  </a:txBody>
                  <a:tcPr>
                    <a:solidFill>
                      <a:schemeClr val="accent6">
                        <a:lumMod val="40000"/>
                        <a:lumOff val="60000"/>
                      </a:schemeClr>
                    </a:solidFill>
                  </a:tcPr>
                </a:tc>
                <a:tc>
                  <a:txBody>
                    <a:bodyPr/>
                    <a:lstStyle/>
                    <a:p>
                      <a:endParaRPr lang="en-US"/>
                    </a:p>
                  </a:txBody>
                  <a:tcPr>
                    <a:solidFill>
                      <a:schemeClr val="accent6">
                        <a:lumMod val="40000"/>
                        <a:lumOff val="60000"/>
                      </a:schemeClr>
                    </a:solidFill>
                  </a:tcPr>
                </a:tc>
              </a:tr>
              <a:tr h="914755">
                <a:tc>
                  <a:txBody>
                    <a:bodyPr/>
                    <a:lstStyle/>
                    <a:p>
                      <a:endParaRPr lang="en-US"/>
                    </a:p>
                  </a:txBody>
                  <a:tcPr>
                    <a:solidFill>
                      <a:schemeClr val="accent6">
                        <a:lumMod val="40000"/>
                        <a:lumOff val="60000"/>
                      </a:schemeClr>
                    </a:solidFill>
                  </a:tcPr>
                </a:tc>
                <a:tc>
                  <a:txBody>
                    <a:bodyPr/>
                    <a:lstStyle/>
                    <a:p>
                      <a:endParaRPr lang="en-US"/>
                    </a:p>
                  </a:txBody>
                  <a:tcPr>
                    <a:solidFill>
                      <a:schemeClr val="accent6">
                        <a:lumMod val="40000"/>
                        <a:lumOff val="60000"/>
                      </a:schemeClr>
                    </a:solidFill>
                  </a:tcPr>
                </a:tc>
              </a:tr>
              <a:tr h="1025947">
                <a:tc>
                  <a:txBody>
                    <a:bodyPr/>
                    <a:lstStyle/>
                    <a:p>
                      <a:endParaRPr lang="en-US"/>
                    </a:p>
                  </a:txBody>
                  <a:tcPr>
                    <a:solidFill>
                      <a:schemeClr val="accent6">
                        <a:lumMod val="40000"/>
                        <a:lumOff val="60000"/>
                      </a:schemeClr>
                    </a:solidFill>
                  </a:tcPr>
                </a:tc>
                <a:tc>
                  <a:txBody>
                    <a:bodyPr/>
                    <a:lstStyle/>
                    <a:p>
                      <a:endParaRPr lang="en-US"/>
                    </a:p>
                  </a:txBody>
                  <a:tcPr>
                    <a:solidFill>
                      <a:schemeClr val="accent6">
                        <a:lumMod val="40000"/>
                        <a:lumOff val="60000"/>
                      </a:schemeClr>
                    </a:solidFill>
                  </a:tcPr>
                </a:tc>
              </a:tr>
              <a:tr h="1150292">
                <a:tc>
                  <a:txBody>
                    <a:bodyPr/>
                    <a:lstStyle/>
                    <a:p>
                      <a:endParaRPr lang="en-US"/>
                    </a:p>
                  </a:txBody>
                  <a:tcPr>
                    <a:solidFill>
                      <a:schemeClr val="accent6">
                        <a:lumMod val="40000"/>
                        <a:lumOff val="60000"/>
                      </a:schemeClr>
                    </a:solidFill>
                  </a:tcPr>
                </a:tc>
                <a:tc>
                  <a:txBody>
                    <a:bodyPr/>
                    <a:lstStyle/>
                    <a:p>
                      <a:endParaRPr lang="en-US"/>
                    </a:p>
                  </a:txBody>
                  <a:tcPr>
                    <a:solidFill>
                      <a:schemeClr val="accent6">
                        <a:lumMod val="40000"/>
                        <a:lumOff val="60000"/>
                      </a:schemeClr>
                    </a:solidFill>
                  </a:tcPr>
                </a:tc>
              </a:tr>
            </a:tbl>
          </a:graphicData>
        </a:graphic>
      </p:graphicFrame>
      <p:sp>
        <p:nvSpPr>
          <p:cNvPr id="3" name="TextBox 2"/>
          <p:cNvSpPr txBox="1"/>
          <p:nvPr/>
        </p:nvSpPr>
        <p:spPr>
          <a:xfrm>
            <a:off x="990600" y="1168903"/>
            <a:ext cx="1524000" cy="584775"/>
          </a:xfrm>
          <a:prstGeom prst="rect">
            <a:avLst/>
          </a:prstGeom>
          <a:noFill/>
        </p:spPr>
        <p:txBody>
          <a:bodyPr wrap="square" rtlCol="0">
            <a:spAutoFit/>
          </a:bodyPr>
          <a:lstStyle/>
          <a:p>
            <a:pPr marL="514350" indent="-514350" algn="ctr"/>
            <a:r>
              <a:rPr lang="af-ZA" sz="3200" b="1" smtClean="0">
                <a:solidFill>
                  <a:srgbClr val="0000CC"/>
                </a:solidFill>
                <a:latin typeface="Times New Roman" pitchFamily="18" charset="0"/>
                <a:cs typeface="Times New Roman" pitchFamily="18" charset="0"/>
              </a:rPr>
              <a:t>Thứ tự</a:t>
            </a:r>
            <a:endParaRPr lang="af-ZA" sz="2800" b="1" i="1" smtClean="0">
              <a:solidFill>
                <a:srgbClr val="FF0000"/>
              </a:solidFill>
              <a:latin typeface="Times New Roman" pitchFamily="18" charset="0"/>
              <a:cs typeface="Times New Roman" pitchFamily="18" charset="0"/>
            </a:endParaRPr>
          </a:p>
        </p:txBody>
      </p:sp>
      <p:sp>
        <p:nvSpPr>
          <p:cNvPr id="4" name="TextBox 3"/>
          <p:cNvSpPr txBox="1"/>
          <p:nvPr/>
        </p:nvSpPr>
        <p:spPr>
          <a:xfrm>
            <a:off x="3581400" y="1168903"/>
            <a:ext cx="3733800" cy="584775"/>
          </a:xfrm>
          <a:prstGeom prst="rect">
            <a:avLst/>
          </a:prstGeom>
          <a:noFill/>
        </p:spPr>
        <p:txBody>
          <a:bodyPr wrap="square" rtlCol="0">
            <a:spAutoFit/>
          </a:bodyPr>
          <a:lstStyle/>
          <a:p>
            <a:pPr marL="514350" indent="-514350" algn="ctr"/>
            <a:r>
              <a:rPr lang="af-ZA" sz="3200" b="1" smtClean="0">
                <a:solidFill>
                  <a:srgbClr val="0000CC"/>
                </a:solidFill>
                <a:latin typeface="Times New Roman" pitchFamily="18" charset="0"/>
                <a:cs typeface="Times New Roman" pitchFamily="18" charset="0"/>
              </a:rPr>
              <a:t>Tên bài tập đọc</a:t>
            </a:r>
            <a:endParaRPr lang="af-ZA" sz="2800" b="1" i="1" smtClean="0">
              <a:solidFill>
                <a:srgbClr val="FF0000"/>
              </a:solidFill>
              <a:latin typeface="Times New Roman" pitchFamily="18" charset="0"/>
              <a:cs typeface="Times New Roman" pitchFamily="18" charset="0"/>
            </a:endParaRPr>
          </a:p>
        </p:txBody>
      </p:sp>
      <p:sp>
        <p:nvSpPr>
          <p:cNvPr id="5" name="TextBox 4"/>
          <p:cNvSpPr txBox="1"/>
          <p:nvPr/>
        </p:nvSpPr>
        <p:spPr>
          <a:xfrm>
            <a:off x="990600" y="1929825"/>
            <a:ext cx="1524000" cy="584775"/>
          </a:xfrm>
          <a:prstGeom prst="rect">
            <a:avLst/>
          </a:prstGeom>
          <a:noFill/>
        </p:spPr>
        <p:txBody>
          <a:bodyPr wrap="square" rtlCol="0">
            <a:spAutoFit/>
          </a:bodyPr>
          <a:lstStyle/>
          <a:p>
            <a:pPr marL="514350" indent="-514350" algn="ctr"/>
            <a:r>
              <a:rPr lang="af-ZA" sz="3200" b="1" smtClean="0">
                <a:solidFill>
                  <a:srgbClr val="0000CC"/>
                </a:solidFill>
                <a:latin typeface="Times New Roman" pitchFamily="18" charset="0"/>
                <a:cs typeface="Times New Roman" pitchFamily="18" charset="0"/>
              </a:rPr>
              <a:t>1</a:t>
            </a:r>
            <a:endParaRPr lang="af-ZA" sz="2800" b="1" smtClean="0">
              <a:solidFill>
                <a:srgbClr val="FF0000"/>
              </a:solidFill>
              <a:latin typeface="Times New Roman" pitchFamily="18" charset="0"/>
              <a:cs typeface="Times New Roman" pitchFamily="18" charset="0"/>
            </a:endParaRPr>
          </a:p>
        </p:txBody>
      </p:sp>
      <p:sp>
        <p:nvSpPr>
          <p:cNvPr id="6" name="TextBox 5"/>
          <p:cNvSpPr txBox="1"/>
          <p:nvPr/>
        </p:nvSpPr>
        <p:spPr>
          <a:xfrm>
            <a:off x="2590800" y="1929825"/>
            <a:ext cx="5264727" cy="584775"/>
          </a:xfrm>
          <a:prstGeom prst="rect">
            <a:avLst/>
          </a:prstGeom>
          <a:noFill/>
        </p:spPr>
        <p:txBody>
          <a:bodyPr wrap="square" rtlCol="0">
            <a:spAutoFit/>
          </a:bodyPr>
          <a:lstStyle/>
          <a:p>
            <a:pPr marL="514350" indent="-514350" algn="just"/>
            <a:r>
              <a:rPr lang="af-ZA" sz="3200" b="1" smtClean="0">
                <a:solidFill>
                  <a:srgbClr val="0000CC"/>
                </a:solidFill>
                <a:latin typeface="Times New Roman" pitchFamily="18" charset="0"/>
                <a:cs typeface="Times New Roman" pitchFamily="18" charset="0"/>
              </a:rPr>
              <a:t>Người lính dũng cảm</a:t>
            </a:r>
            <a:endParaRPr lang="af-ZA" sz="2800" b="1" smtClean="0">
              <a:solidFill>
                <a:srgbClr val="FF0000"/>
              </a:solidFill>
              <a:latin typeface="Times New Roman" pitchFamily="18" charset="0"/>
              <a:cs typeface="Times New Roman" pitchFamily="18" charset="0"/>
            </a:endParaRPr>
          </a:p>
        </p:txBody>
      </p:sp>
      <p:sp>
        <p:nvSpPr>
          <p:cNvPr id="7" name="TextBox 6"/>
          <p:cNvSpPr txBox="1"/>
          <p:nvPr/>
        </p:nvSpPr>
        <p:spPr>
          <a:xfrm>
            <a:off x="990600" y="2844225"/>
            <a:ext cx="1524000" cy="584775"/>
          </a:xfrm>
          <a:prstGeom prst="rect">
            <a:avLst/>
          </a:prstGeom>
          <a:noFill/>
        </p:spPr>
        <p:txBody>
          <a:bodyPr wrap="square" rtlCol="0">
            <a:spAutoFit/>
          </a:bodyPr>
          <a:lstStyle/>
          <a:p>
            <a:pPr marL="514350" indent="-514350" algn="ctr"/>
            <a:r>
              <a:rPr lang="af-ZA" sz="3200" b="1" smtClean="0">
                <a:solidFill>
                  <a:srgbClr val="0000CC"/>
                </a:solidFill>
                <a:latin typeface="Times New Roman" pitchFamily="18" charset="0"/>
                <a:cs typeface="Times New Roman" pitchFamily="18" charset="0"/>
              </a:rPr>
              <a:t>2</a:t>
            </a:r>
            <a:endParaRPr lang="af-ZA" sz="2800" b="1" smtClean="0">
              <a:solidFill>
                <a:srgbClr val="FF0000"/>
              </a:solidFill>
              <a:latin typeface="Times New Roman" pitchFamily="18" charset="0"/>
              <a:cs typeface="Times New Roman" pitchFamily="18" charset="0"/>
            </a:endParaRPr>
          </a:p>
        </p:txBody>
      </p:sp>
      <p:sp>
        <p:nvSpPr>
          <p:cNvPr id="8" name="TextBox 7"/>
          <p:cNvSpPr txBox="1"/>
          <p:nvPr/>
        </p:nvSpPr>
        <p:spPr>
          <a:xfrm>
            <a:off x="2590800" y="2844225"/>
            <a:ext cx="5334000" cy="584775"/>
          </a:xfrm>
          <a:prstGeom prst="rect">
            <a:avLst/>
          </a:prstGeom>
          <a:noFill/>
        </p:spPr>
        <p:txBody>
          <a:bodyPr wrap="square" rtlCol="0">
            <a:spAutoFit/>
          </a:bodyPr>
          <a:lstStyle/>
          <a:p>
            <a:pPr marL="514350" indent="-514350" algn="just"/>
            <a:r>
              <a:rPr lang="af-ZA" sz="3200" b="1" smtClean="0">
                <a:solidFill>
                  <a:srgbClr val="0000CC"/>
                </a:solidFill>
                <a:latin typeface="Times New Roman" pitchFamily="18" charset="0"/>
                <a:cs typeface="Times New Roman" pitchFamily="18" charset="0"/>
              </a:rPr>
              <a:t>Cuộc họp của chữ viết</a:t>
            </a:r>
            <a:endParaRPr lang="af-ZA" sz="2800" b="1" i="1" smtClean="0">
              <a:solidFill>
                <a:srgbClr val="FF0000"/>
              </a:solidFill>
              <a:latin typeface="Times New Roman" pitchFamily="18" charset="0"/>
              <a:cs typeface="Times New Roman" pitchFamily="18" charset="0"/>
            </a:endParaRPr>
          </a:p>
        </p:txBody>
      </p:sp>
      <p:sp>
        <p:nvSpPr>
          <p:cNvPr id="9" name="TextBox 8"/>
          <p:cNvSpPr txBox="1"/>
          <p:nvPr/>
        </p:nvSpPr>
        <p:spPr>
          <a:xfrm>
            <a:off x="990600" y="3758625"/>
            <a:ext cx="1524000" cy="584775"/>
          </a:xfrm>
          <a:prstGeom prst="rect">
            <a:avLst/>
          </a:prstGeom>
          <a:noFill/>
        </p:spPr>
        <p:txBody>
          <a:bodyPr wrap="square" rtlCol="0">
            <a:spAutoFit/>
          </a:bodyPr>
          <a:lstStyle/>
          <a:p>
            <a:pPr marL="514350" indent="-514350" algn="ctr"/>
            <a:r>
              <a:rPr lang="af-ZA" sz="3200" b="1" smtClean="0">
                <a:solidFill>
                  <a:srgbClr val="0000CC"/>
                </a:solidFill>
                <a:latin typeface="Times New Roman" pitchFamily="18" charset="0"/>
                <a:cs typeface="Times New Roman" pitchFamily="18" charset="0"/>
              </a:rPr>
              <a:t>3</a:t>
            </a:r>
            <a:endParaRPr lang="af-ZA" sz="2800" b="1" i="1" smtClean="0">
              <a:solidFill>
                <a:srgbClr val="FF0000"/>
              </a:solidFill>
              <a:latin typeface="Times New Roman" pitchFamily="18" charset="0"/>
              <a:cs typeface="Times New Roman" pitchFamily="18" charset="0"/>
            </a:endParaRPr>
          </a:p>
        </p:txBody>
      </p:sp>
      <p:sp>
        <p:nvSpPr>
          <p:cNvPr id="10" name="TextBox 9"/>
          <p:cNvSpPr txBox="1"/>
          <p:nvPr/>
        </p:nvSpPr>
        <p:spPr>
          <a:xfrm>
            <a:off x="2590800" y="3758625"/>
            <a:ext cx="5334000" cy="584775"/>
          </a:xfrm>
          <a:prstGeom prst="rect">
            <a:avLst/>
          </a:prstGeom>
          <a:noFill/>
        </p:spPr>
        <p:txBody>
          <a:bodyPr wrap="square" rtlCol="0">
            <a:spAutoFit/>
          </a:bodyPr>
          <a:lstStyle/>
          <a:p>
            <a:pPr marL="514350" indent="-514350" algn="just"/>
            <a:r>
              <a:rPr lang="af-ZA" sz="3200" b="1" smtClean="0">
                <a:solidFill>
                  <a:srgbClr val="0000CC"/>
                </a:solidFill>
                <a:latin typeface="Times New Roman" pitchFamily="18" charset="0"/>
                <a:cs typeface="Times New Roman" pitchFamily="18" charset="0"/>
              </a:rPr>
              <a:t>Bài tập làm văn</a:t>
            </a:r>
            <a:endParaRPr lang="af-ZA" sz="2800" b="1" i="1" smtClean="0">
              <a:solidFill>
                <a:srgbClr val="FF0000"/>
              </a:solidFill>
              <a:latin typeface="Times New Roman" pitchFamily="18" charset="0"/>
              <a:cs typeface="Times New Roman" pitchFamily="18" charset="0"/>
            </a:endParaRPr>
          </a:p>
        </p:txBody>
      </p:sp>
      <p:sp>
        <p:nvSpPr>
          <p:cNvPr id="11" name="TextBox 10"/>
          <p:cNvSpPr txBox="1"/>
          <p:nvPr/>
        </p:nvSpPr>
        <p:spPr>
          <a:xfrm>
            <a:off x="990600" y="4750303"/>
            <a:ext cx="1524000" cy="584775"/>
          </a:xfrm>
          <a:prstGeom prst="rect">
            <a:avLst/>
          </a:prstGeom>
          <a:noFill/>
        </p:spPr>
        <p:txBody>
          <a:bodyPr wrap="square" rtlCol="0">
            <a:spAutoFit/>
          </a:bodyPr>
          <a:lstStyle/>
          <a:p>
            <a:pPr marL="514350" indent="-514350" algn="ctr"/>
            <a:r>
              <a:rPr lang="af-ZA" sz="3200" b="1" smtClean="0">
                <a:solidFill>
                  <a:srgbClr val="0000CC"/>
                </a:solidFill>
                <a:latin typeface="Times New Roman" pitchFamily="18" charset="0"/>
                <a:cs typeface="Times New Roman" pitchFamily="18" charset="0"/>
              </a:rPr>
              <a:t>4</a:t>
            </a:r>
            <a:endParaRPr lang="af-ZA" sz="2800" b="1" i="1" smtClean="0">
              <a:solidFill>
                <a:srgbClr val="FF0000"/>
              </a:solidFill>
              <a:latin typeface="Times New Roman" pitchFamily="18" charset="0"/>
              <a:cs typeface="Times New Roman" pitchFamily="18" charset="0"/>
            </a:endParaRPr>
          </a:p>
        </p:txBody>
      </p:sp>
      <p:sp>
        <p:nvSpPr>
          <p:cNvPr id="12" name="TextBox 11"/>
          <p:cNvSpPr txBox="1"/>
          <p:nvPr/>
        </p:nvSpPr>
        <p:spPr>
          <a:xfrm>
            <a:off x="2590800" y="4750303"/>
            <a:ext cx="5334000" cy="584775"/>
          </a:xfrm>
          <a:prstGeom prst="rect">
            <a:avLst/>
          </a:prstGeom>
          <a:noFill/>
        </p:spPr>
        <p:txBody>
          <a:bodyPr wrap="square" rtlCol="0">
            <a:spAutoFit/>
          </a:bodyPr>
          <a:lstStyle/>
          <a:p>
            <a:pPr marL="514350" indent="-514350" algn="just"/>
            <a:r>
              <a:rPr lang="af-ZA" sz="3200" b="1" smtClean="0">
                <a:solidFill>
                  <a:srgbClr val="0000CC"/>
                </a:solidFill>
                <a:latin typeface="Times New Roman" pitchFamily="18" charset="0"/>
                <a:cs typeface="Times New Roman" pitchFamily="18" charset="0"/>
              </a:rPr>
              <a:t>Nhớ lại buổi đầu đi học</a:t>
            </a:r>
            <a:endParaRPr lang="af-ZA" sz="2800" b="1" smtClean="0">
              <a:solidFill>
                <a:srgbClr val="FF0000"/>
              </a:solidFill>
              <a:latin typeface="Times New Roman" pitchFamily="18" charset="0"/>
              <a:cs typeface="Times New Roman" pitchFamily="18" charset="0"/>
            </a:endParaRPr>
          </a:p>
        </p:txBody>
      </p:sp>
      <p:sp>
        <p:nvSpPr>
          <p:cNvPr id="13" name="TextBox 12"/>
          <p:cNvSpPr txBox="1"/>
          <p:nvPr/>
        </p:nvSpPr>
        <p:spPr>
          <a:xfrm>
            <a:off x="2819400" y="457200"/>
            <a:ext cx="4114800" cy="584775"/>
          </a:xfrm>
          <a:prstGeom prst="rect">
            <a:avLst/>
          </a:prstGeom>
          <a:noFill/>
        </p:spPr>
        <p:txBody>
          <a:bodyPr wrap="square" rtlCol="0">
            <a:spAutoFit/>
          </a:bodyPr>
          <a:lstStyle/>
          <a:p>
            <a:pPr marL="514350" indent="-514350" algn="ctr"/>
            <a:r>
              <a:rPr lang="af-ZA" sz="3200" b="1" u="sng" smtClean="0">
                <a:solidFill>
                  <a:srgbClr val="FF0000"/>
                </a:solidFill>
                <a:latin typeface="Times New Roman" pitchFamily="18" charset="0"/>
                <a:cs typeface="Times New Roman" pitchFamily="18" charset="0"/>
              </a:rPr>
              <a:t>Chủ điểm</a:t>
            </a:r>
            <a:r>
              <a:rPr lang="af-ZA" sz="3200" b="1" smtClean="0">
                <a:solidFill>
                  <a:srgbClr val="0000CC"/>
                </a:solidFill>
                <a:latin typeface="Times New Roman" pitchFamily="18" charset="0"/>
                <a:cs typeface="Times New Roman" pitchFamily="18" charset="0"/>
              </a:rPr>
              <a:t>: Tới trường</a:t>
            </a:r>
            <a:endParaRPr lang="af-ZA" sz="2800" b="1" i="1" smtClean="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linds(horizont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linds(horizontal)">
                                      <p:cBhvr>
                                        <p:cTn id="15" dur="500"/>
                                        <p:tgtEl>
                                          <p:spTgt spid="3"/>
                                        </p:tgtEl>
                                      </p:cBhvr>
                                    </p:animEffect>
                                  </p:childTnLst>
                                </p:cTn>
                              </p:par>
                              <p:par>
                                <p:cTn id="16" presetID="3" presetClass="entr" presetSubtype="10" fill="hold" nodeType="with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blinds(horizontal)">
                                      <p:cBhvr>
                                        <p:cTn id="18" dur="500"/>
                                        <p:tgtEl>
                                          <p:spTgt spid="2"/>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blinds(horizontal)">
                                      <p:cBhvr>
                                        <p:cTn id="23" dur="500"/>
                                        <p:tgtEl>
                                          <p:spTgt spid="5"/>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blinds(horizontal)">
                                      <p:cBhvr>
                                        <p:cTn id="28" dur="500"/>
                                        <p:tgtEl>
                                          <p:spTgt spid="6"/>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7"/>
                                        </p:tgtEl>
                                        <p:attrNameLst>
                                          <p:attrName>style.visibility</p:attrName>
                                        </p:attrNameLst>
                                      </p:cBhvr>
                                      <p:to>
                                        <p:strVal val="visible"/>
                                      </p:to>
                                    </p:set>
                                    <p:animEffect transition="in" filter="blinds(horizontal)">
                                      <p:cBhvr>
                                        <p:cTn id="33" dur="500"/>
                                        <p:tgtEl>
                                          <p:spTgt spid="7"/>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8"/>
                                        </p:tgtEl>
                                        <p:attrNameLst>
                                          <p:attrName>style.visibility</p:attrName>
                                        </p:attrNameLst>
                                      </p:cBhvr>
                                      <p:to>
                                        <p:strVal val="visible"/>
                                      </p:to>
                                    </p:set>
                                    <p:animEffect transition="in" filter="blinds(horizontal)">
                                      <p:cBhvr>
                                        <p:cTn id="38" dur="500"/>
                                        <p:tgtEl>
                                          <p:spTgt spid="8"/>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Effect transition="in" filter="blinds(horizontal)">
                                      <p:cBhvr>
                                        <p:cTn id="43" dur="500"/>
                                        <p:tgtEl>
                                          <p:spTgt spid="9"/>
                                        </p:tgtEl>
                                      </p:cBhvr>
                                    </p:animEffec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grpId="0" nodeType="clickEffect">
                                  <p:stCondLst>
                                    <p:cond delay="0"/>
                                  </p:stCondLst>
                                  <p:childTnLst>
                                    <p:set>
                                      <p:cBhvr>
                                        <p:cTn id="47" dur="1" fill="hold">
                                          <p:stCondLst>
                                            <p:cond delay="0"/>
                                          </p:stCondLst>
                                        </p:cTn>
                                        <p:tgtEl>
                                          <p:spTgt spid="10"/>
                                        </p:tgtEl>
                                        <p:attrNameLst>
                                          <p:attrName>style.visibility</p:attrName>
                                        </p:attrNameLst>
                                      </p:cBhvr>
                                      <p:to>
                                        <p:strVal val="visible"/>
                                      </p:to>
                                    </p:set>
                                    <p:animEffect transition="in" filter="blinds(horizontal)">
                                      <p:cBhvr>
                                        <p:cTn id="48" dur="500"/>
                                        <p:tgtEl>
                                          <p:spTgt spid="10"/>
                                        </p:tgtEl>
                                      </p:cBhvr>
                                    </p:animEffect>
                                  </p:childTnLst>
                                </p:cTn>
                              </p:par>
                            </p:childTnLst>
                          </p:cTn>
                        </p:par>
                      </p:childTnLst>
                    </p:cTn>
                  </p:par>
                  <p:par>
                    <p:cTn id="49" fill="hold">
                      <p:stCondLst>
                        <p:cond delay="indefinite"/>
                      </p:stCondLst>
                      <p:childTnLst>
                        <p:par>
                          <p:cTn id="50" fill="hold">
                            <p:stCondLst>
                              <p:cond delay="0"/>
                            </p:stCondLst>
                            <p:childTnLst>
                              <p:par>
                                <p:cTn id="51" presetID="3" presetClass="entr" presetSubtype="10" fill="hold" grpId="0" nodeType="clickEffect">
                                  <p:stCondLst>
                                    <p:cond delay="0"/>
                                  </p:stCondLst>
                                  <p:childTnLst>
                                    <p:set>
                                      <p:cBhvr>
                                        <p:cTn id="52" dur="1" fill="hold">
                                          <p:stCondLst>
                                            <p:cond delay="0"/>
                                          </p:stCondLst>
                                        </p:cTn>
                                        <p:tgtEl>
                                          <p:spTgt spid="11"/>
                                        </p:tgtEl>
                                        <p:attrNameLst>
                                          <p:attrName>style.visibility</p:attrName>
                                        </p:attrNameLst>
                                      </p:cBhvr>
                                      <p:to>
                                        <p:strVal val="visible"/>
                                      </p:to>
                                    </p:set>
                                    <p:animEffect transition="in" filter="blinds(horizontal)">
                                      <p:cBhvr>
                                        <p:cTn id="53" dur="500"/>
                                        <p:tgtEl>
                                          <p:spTgt spid="11"/>
                                        </p:tgtEl>
                                      </p:cBhvr>
                                    </p:animEffect>
                                  </p:childTnLst>
                                </p:cTn>
                              </p:par>
                            </p:childTnLst>
                          </p:cTn>
                        </p:par>
                      </p:childTnLst>
                    </p:cTn>
                  </p:par>
                  <p:par>
                    <p:cTn id="54" fill="hold">
                      <p:stCondLst>
                        <p:cond delay="indefinite"/>
                      </p:stCondLst>
                      <p:childTnLst>
                        <p:par>
                          <p:cTn id="55" fill="hold">
                            <p:stCondLst>
                              <p:cond delay="0"/>
                            </p:stCondLst>
                            <p:childTnLst>
                              <p:par>
                                <p:cTn id="56" presetID="3" presetClass="entr" presetSubtype="10" fill="hold" grpId="0" nodeType="clickEffect">
                                  <p:stCondLst>
                                    <p:cond delay="0"/>
                                  </p:stCondLst>
                                  <p:childTnLst>
                                    <p:set>
                                      <p:cBhvr>
                                        <p:cTn id="57" dur="1" fill="hold">
                                          <p:stCondLst>
                                            <p:cond delay="0"/>
                                          </p:stCondLst>
                                        </p:cTn>
                                        <p:tgtEl>
                                          <p:spTgt spid="12"/>
                                        </p:tgtEl>
                                        <p:attrNameLst>
                                          <p:attrName>style.visibility</p:attrName>
                                        </p:attrNameLst>
                                      </p:cBhvr>
                                      <p:to>
                                        <p:strVal val="visible"/>
                                      </p:to>
                                    </p:set>
                                    <p:animEffect transition="in" filter="blinds(horizontal)">
                                      <p:cBhvr>
                                        <p:cTn id="58"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P spid="9" grpId="0"/>
      <p:bldP spid="10" grpId="0"/>
      <p:bldP spid="11" grpId="0"/>
      <p:bldP spid="12" grpId="0"/>
      <p:bldP spid="1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33600" y="1600200"/>
            <a:ext cx="4908884" cy="646331"/>
          </a:xfrm>
          <a:prstGeom prst="rect">
            <a:avLst/>
          </a:prstGeom>
          <a:noFill/>
        </p:spPr>
        <p:txBody>
          <a:bodyPr wrap="square" rtlCol="0">
            <a:spAutoFit/>
          </a:bodyPr>
          <a:lstStyle/>
          <a:p>
            <a:pPr marL="514350" indent="-514350" algn="just"/>
            <a:r>
              <a:rPr lang="af-ZA" sz="3600" b="1" smtClean="0">
                <a:solidFill>
                  <a:srgbClr val="FF0000"/>
                </a:solidFill>
                <a:latin typeface="Times New Roman" pitchFamily="18" charset="0"/>
                <a:cs typeface="Times New Roman" pitchFamily="18" charset="0"/>
              </a:rPr>
              <a:t>1. Bài tập làm văn</a:t>
            </a:r>
            <a:endParaRPr lang="af-ZA" sz="3600" b="1" i="1" smtClean="0">
              <a:solidFill>
                <a:srgbClr val="FF0000"/>
              </a:solidFill>
              <a:latin typeface="Times New Roman" pitchFamily="18" charset="0"/>
              <a:cs typeface="Times New Roman" pitchFamily="18" charset="0"/>
            </a:endParaRPr>
          </a:p>
        </p:txBody>
      </p:sp>
      <p:sp>
        <p:nvSpPr>
          <p:cNvPr id="5" name="TextBox 4"/>
          <p:cNvSpPr txBox="1"/>
          <p:nvPr/>
        </p:nvSpPr>
        <p:spPr>
          <a:xfrm>
            <a:off x="2133600" y="4038600"/>
            <a:ext cx="5791200" cy="646331"/>
          </a:xfrm>
          <a:prstGeom prst="rect">
            <a:avLst/>
          </a:prstGeom>
          <a:noFill/>
        </p:spPr>
        <p:txBody>
          <a:bodyPr wrap="square" rtlCol="0">
            <a:spAutoFit/>
          </a:bodyPr>
          <a:lstStyle/>
          <a:p>
            <a:pPr marL="514350" indent="-514350" algn="just"/>
            <a:r>
              <a:rPr lang="af-ZA" sz="3600" b="1" smtClean="0">
                <a:solidFill>
                  <a:srgbClr val="FF0000"/>
                </a:solidFill>
                <a:latin typeface="Times New Roman" pitchFamily="18" charset="0"/>
                <a:cs typeface="Times New Roman" pitchFamily="18" charset="0"/>
              </a:rPr>
              <a:t>2. Nhớ lại buổi đầu đi học</a:t>
            </a:r>
          </a:p>
        </p:txBody>
      </p:sp>
      <p:sp>
        <p:nvSpPr>
          <p:cNvPr id="7" name="TextBox 6"/>
          <p:cNvSpPr txBox="1"/>
          <p:nvPr/>
        </p:nvSpPr>
        <p:spPr>
          <a:xfrm>
            <a:off x="1371600" y="838200"/>
            <a:ext cx="6705600" cy="646331"/>
          </a:xfrm>
          <a:prstGeom prst="rect">
            <a:avLst/>
          </a:prstGeom>
          <a:noFill/>
        </p:spPr>
        <p:txBody>
          <a:bodyPr wrap="square" rtlCol="0">
            <a:spAutoFit/>
          </a:bodyPr>
          <a:lstStyle/>
          <a:p>
            <a:pPr marL="514350" indent="-514350" algn="ctr"/>
            <a:r>
              <a:rPr lang="af-ZA" sz="3600" b="1" smtClean="0">
                <a:solidFill>
                  <a:srgbClr val="0000CC"/>
                </a:solidFill>
                <a:latin typeface="Times New Roman" pitchFamily="18" charset="0"/>
                <a:cs typeface="Times New Roman" pitchFamily="18" charset="0"/>
              </a:rPr>
              <a:t>Nội dung các bài tập đọc tuần 6</a:t>
            </a:r>
            <a:endParaRPr lang="af-ZA" sz="3600" b="1" smtClean="0">
              <a:solidFill>
                <a:srgbClr val="FF0000"/>
              </a:solidFill>
              <a:latin typeface="Times New Roman" pitchFamily="18" charset="0"/>
              <a:cs typeface="Times New Roman" pitchFamily="18" charset="0"/>
            </a:endParaRPr>
          </a:p>
        </p:txBody>
      </p:sp>
      <p:sp>
        <p:nvSpPr>
          <p:cNvPr id="8" name="TextBox 7"/>
          <p:cNvSpPr txBox="1"/>
          <p:nvPr/>
        </p:nvSpPr>
        <p:spPr>
          <a:xfrm>
            <a:off x="685800" y="2286000"/>
            <a:ext cx="7772400" cy="1754326"/>
          </a:xfrm>
          <a:prstGeom prst="rect">
            <a:avLst/>
          </a:prstGeom>
          <a:noFill/>
        </p:spPr>
        <p:txBody>
          <a:bodyPr wrap="square" rtlCol="0">
            <a:spAutoFit/>
          </a:bodyPr>
          <a:lstStyle/>
          <a:p>
            <a:pPr algn="just"/>
            <a:r>
              <a:rPr lang="af-ZA" sz="3600" b="1" smtClean="0">
                <a:solidFill>
                  <a:srgbClr val="0000CC"/>
                </a:solidFill>
                <a:latin typeface="Times New Roman" pitchFamily="18" charset="0"/>
                <a:cs typeface="Times New Roman" pitchFamily="18" charset="0"/>
              </a:rPr>
              <a:t>Lời nói của học sinh phải đi đôi với việc làm, đã nói thì cố làm cho được điều muốn nói.</a:t>
            </a:r>
            <a:endParaRPr lang="af-ZA" sz="3600" b="1" smtClean="0">
              <a:solidFill>
                <a:srgbClr val="FF0000"/>
              </a:solidFill>
              <a:latin typeface="Times New Roman" pitchFamily="18" charset="0"/>
              <a:cs typeface="Times New Roman" pitchFamily="18" charset="0"/>
            </a:endParaRPr>
          </a:p>
        </p:txBody>
      </p:sp>
      <p:sp>
        <p:nvSpPr>
          <p:cNvPr id="9" name="TextBox 8"/>
          <p:cNvSpPr txBox="1"/>
          <p:nvPr/>
        </p:nvSpPr>
        <p:spPr>
          <a:xfrm>
            <a:off x="685800" y="4590871"/>
            <a:ext cx="7772400" cy="1200329"/>
          </a:xfrm>
          <a:prstGeom prst="rect">
            <a:avLst/>
          </a:prstGeom>
          <a:noFill/>
        </p:spPr>
        <p:txBody>
          <a:bodyPr wrap="square" rtlCol="0">
            <a:spAutoFit/>
          </a:bodyPr>
          <a:lstStyle/>
          <a:p>
            <a:pPr algn="just"/>
            <a:r>
              <a:rPr lang="af-ZA" sz="3600" b="1" smtClean="0">
                <a:solidFill>
                  <a:srgbClr val="0000CC"/>
                </a:solidFill>
                <a:latin typeface="Times New Roman" pitchFamily="18" charset="0"/>
                <a:cs typeface="Times New Roman" pitchFamily="18" charset="0"/>
              </a:rPr>
              <a:t>Những kỉ niệm đẹp đẽ của nhà văn Thanh Tịnh về buổi đầu đi học.</a:t>
            </a:r>
            <a:endParaRPr lang="af-ZA" sz="3600" b="1" smtClean="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linds(horizont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linds(horizontal)">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linds(horizontal)">
                                      <p:cBhvr>
                                        <p:cTn id="2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7" grpId="0"/>
      <p:bldP spid="8" grpId="0"/>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524000"/>
            <a:ext cx="8305800" cy="3046988"/>
          </a:xfrm>
          <a:prstGeom prst="rect">
            <a:avLst/>
          </a:prstGeom>
          <a:noFill/>
        </p:spPr>
        <p:txBody>
          <a:bodyPr wrap="square" rtlCol="0">
            <a:spAutoFit/>
          </a:bodyPr>
          <a:lstStyle/>
          <a:p>
            <a:pPr algn="just"/>
            <a:r>
              <a:rPr lang="af-ZA" sz="3200" b="1" smtClean="0">
                <a:solidFill>
                  <a:srgbClr val="0000CC"/>
                </a:solidFill>
                <a:latin typeface="Times New Roman" pitchFamily="18" charset="0"/>
                <a:cs typeface="Times New Roman" pitchFamily="18" charset="0"/>
              </a:rPr>
              <a:t>	Xuân về, cây cỏ trải một màu ................. Trăm hoa đua nhau khoe sắc. Nào chị hoa huệ ................., chị hoa cúc ................., chị hoa hồng ................. bên cạnh cô violet tím nhạt, mảnh mai.</a:t>
            </a:r>
          </a:p>
          <a:p>
            <a:pPr algn="just"/>
            <a:r>
              <a:rPr lang="af-ZA" sz="3200" b="1" smtClean="0">
                <a:solidFill>
                  <a:srgbClr val="0000CC"/>
                </a:solidFill>
                <a:latin typeface="Times New Roman" pitchFamily="18" charset="0"/>
                <a:cs typeface="Times New Roman" pitchFamily="18" charset="0"/>
              </a:rPr>
              <a:t>	Tất cả tạo nên một vườn xuân ..................</a:t>
            </a:r>
          </a:p>
        </p:txBody>
      </p:sp>
      <p:sp>
        <p:nvSpPr>
          <p:cNvPr id="3" name="TextBox 2"/>
          <p:cNvSpPr txBox="1"/>
          <p:nvPr/>
        </p:nvSpPr>
        <p:spPr>
          <a:xfrm>
            <a:off x="76200" y="4607256"/>
            <a:ext cx="8915400" cy="584775"/>
          </a:xfrm>
          <a:prstGeom prst="rect">
            <a:avLst/>
          </a:prstGeom>
          <a:noFill/>
        </p:spPr>
        <p:txBody>
          <a:bodyPr wrap="square" rtlCol="0">
            <a:spAutoFit/>
          </a:bodyPr>
          <a:lstStyle/>
          <a:p>
            <a:pPr algn="ctr"/>
            <a:r>
              <a:rPr lang="af-ZA" sz="3200" b="1" smtClean="0">
                <a:solidFill>
                  <a:srgbClr val="FF0000"/>
                </a:solidFill>
                <a:latin typeface="Times New Roman" pitchFamily="18" charset="0"/>
                <a:cs typeface="Times New Roman" pitchFamily="18" charset="0"/>
              </a:rPr>
              <a:t>(đỏ thắm, trắng tinh, xanh non, vàng tươi, rực rỡ)</a:t>
            </a:r>
            <a:endParaRPr lang="en-US" sz="3200" b="1">
              <a:solidFill>
                <a:srgbClr val="FF0000"/>
              </a:solidFill>
              <a:latin typeface="Times New Roman" pitchFamily="18" charset="0"/>
              <a:cs typeface="Times New Roman" pitchFamily="18" charset="0"/>
            </a:endParaRPr>
          </a:p>
        </p:txBody>
      </p:sp>
      <p:sp>
        <p:nvSpPr>
          <p:cNvPr id="9" name="TextBox 8"/>
          <p:cNvSpPr txBox="1"/>
          <p:nvPr/>
        </p:nvSpPr>
        <p:spPr>
          <a:xfrm>
            <a:off x="195616" y="2479344"/>
            <a:ext cx="2143762" cy="584775"/>
          </a:xfrm>
          <a:prstGeom prst="rect">
            <a:avLst/>
          </a:prstGeom>
          <a:noFill/>
        </p:spPr>
        <p:txBody>
          <a:bodyPr wrap="square" rtlCol="0">
            <a:spAutoFit/>
          </a:bodyPr>
          <a:lstStyle/>
          <a:p>
            <a:pPr algn="ctr"/>
            <a:r>
              <a:rPr lang="af-ZA" sz="3200" b="1" smtClean="0">
                <a:solidFill>
                  <a:srgbClr val="FF0000"/>
                </a:solidFill>
                <a:latin typeface="Times New Roman" pitchFamily="18" charset="0"/>
                <a:cs typeface="Times New Roman" pitchFamily="18" charset="0"/>
              </a:rPr>
              <a:t>trắng tinh</a:t>
            </a:r>
            <a:endParaRPr lang="en-US" sz="3200" b="1">
              <a:solidFill>
                <a:srgbClr val="FF0000"/>
              </a:solidFill>
              <a:latin typeface="Times New Roman" pitchFamily="18" charset="0"/>
              <a:cs typeface="Times New Roman" pitchFamily="18" charset="0"/>
            </a:endParaRPr>
          </a:p>
        </p:txBody>
      </p:sp>
      <p:sp>
        <p:nvSpPr>
          <p:cNvPr id="13" name="TextBox 12"/>
          <p:cNvSpPr txBox="1"/>
          <p:nvPr/>
        </p:nvSpPr>
        <p:spPr>
          <a:xfrm>
            <a:off x="76200" y="381000"/>
            <a:ext cx="8991600" cy="1077218"/>
          </a:xfrm>
          <a:prstGeom prst="rect">
            <a:avLst/>
          </a:prstGeom>
          <a:noFill/>
        </p:spPr>
        <p:txBody>
          <a:bodyPr wrap="square" rtlCol="0">
            <a:spAutoFit/>
          </a:bodyPr>
          <a:lstStyle/>
          <a:p>
            <a:pPr algn="just"/>
            <a:r>
              <a:rPr lang="af-ZA" sz="3200" b="1" smtClean="0">
                <a:solidFill>
                  <a:srgbClr val="0000CC"/>
                </a:solidFill>
                <a:latin typeface="Times New Roman" pitchFamily="18" charset="0"/>
                <a:cs typeface="Times New Roman" pitchFamily="18" charset="0"/>
              </a:rPr>
              <a:t>Bài 2: Chọn từ thích hợp trong ngoặc để bổ sung ý nghĩa cho các từ in đậm: </a:t>
            </a:r>
          </a:p>
        </p:txBody>
      </p:sp>
      <p:sp>
        <p:nvSpPr>
          <p:cNvPr id="7" name="TextBox 6"/>
          <p:cNvSpPr txBox="1"/>
          <p:nvPr/>
        </p:nvSpPr>
        <p:spPr>
          <a:xfrm>
            <a:off x="6449704" y="3927144"/>
            <a:ext cx="2143762" cy="584775"/>
          </a:xfrm>
          <a:prstGeom prst="rect">
            <a:avLst/>
          </a:prstGeom>
          <a:noFill/>
        </p:spPr>
        <p:txBody>
          <a:bodyPr wrap="square" rtlCol="0">
            <a:spAutoFit/>
          </a:bodyPr>
          <a:lstStyle/>
          <a:p>
            <a:pPr algn="ctr"/>
            <a:r>
              <a:rPr lang="af-ZA" sz="3200" b="1" smtClean="0">
                <a:solidFill>
                  <a:srgbClr val="FF0000"/>
                </a:solidFill>
                <a:latin typeface="Times New Roman" pitchFamily="18" charset="0"/>
                <a:cs typeface="Times New Roman" pitchFamily="18" charset="0"/>
              </a:rPr>
              <a:t>rực rỡ</a:t>
            </a:r>
            <a:endParaRPr lang="en-US" sz="3200" b="1">
              <a:solidFill>
                <a:srgbClr val="FF0000"/>
              </a:solidFill>
              <a:latin typeface="Times New Roman" pitchFamily="18" charset="0"/>
              <a:cs typeface="Times New Roman" pitchFamily="18" charset="0"/>
            </a:endParaRPr>
          </a:p>
        </p:txBody>
      </p:sp>
      <p:sp>
        <p:nvSpPr>
          <p:cNvPr id="8" name="TextBox 7"/>
          <p:cNvSpPr txBox="1"/>
          <p:nvPr/>
        </p:nvSpPr>
        <p:spPr>
          <a:xfrm>
            <a:off x="6553200" y="1480585"/>
            <a:ext cx="2143762" cy="584775"/>
          </a:xfrm>
          <a:prstGeom prst="rect">
            <a:avLst/>
          </a:prstGeom>
          <a:noFill/>
        </p:spPr>
        <p:txBody>
          <a:bodyPr wrap="square" rtlCol="0">
            <a:spAutoFit/>
          </a:bodyPr>
          <a:lstStyle/>
          <a:p>
            <a:pPr algn="ctr"/>
            <a:r>
              <a:rPr lang="af-ZA" sz="3200" b="1" smtClean="0">
                <a:solidFill>
                  <a:srgbClr val="FF0000"/>
                </a:solidFill>
                <a:latin typeface="Times New Roman" pitchFamily="18" charset="0"/>
                <a:cs typeface="Times New Roman" pitchFamily="18" charset="0"/>
              </a:rPr>
              <a:t>xanh non</a:t>
            </a:r>
            <a:endParaRPr lang="en-US" sz="3200" b="1">
              <a:solidFill>
                <a:srgbClr val="FF0000"/>
              </a:solidFill>
              <a:latin typeface="Times New Roman" pitchFamily="18" charset="0"/>
              <a:cs typeface="Times New Roman" pitchFamily="18" charset="0"/>
            </a:endParaRPr>
          </a:p>
        </p:txBody>
      </p:sp>
      <p:sp>
        <p:nvSpPr>
          <p:cNvPr id="10" name="TextBox 9"/>
          <p:cNvSpPr txBox="1"/>
          <p:nvPr/>
        </p:nvSpPr>
        <p:spPr>
          <a:xfrm>
            <a:off x="174008" y="2971800"/>
            <a:ext cx="2143762" cy="584775"/>
          </a:xfrm>
          <a:prstGeom prst="rect">
            <a:avLst/>
          </a:prstGeom>
          <a:noFill/>
        </p:spPr>
        <p:txBody>
          <a:bodyPr wrap="square" rtlCol="0">
            <a:spAutoFit/>
          </a:bodyPr>
          <a:lstStyle/>
          <a:p>
            <a:pPr algn="ctr"/>
            <a:r>
              <a:rPr lang="af-ZA" sz="3200" b="1" smtClean="0">
                <a:solidFill>
                  <a:srgbClr val="FF0000"/>
                </a:solidFill>
                <a:latin typeface="Times New Roman" pitchFamily="18" charset="0"/>
                <a:cs typeface="Times New Roman" pitchFamily="18" charset="0"/>
              </a:rPr>
              <a:t>đỏ thắm</a:t>
            </a:r>
            <a:endParaRPr lang="en-US" sz="3200" b="1">
              <a:solidFill>
                <a:srgbClr val="FF0000"/>
              </a:solidFill>
              <a:latin typeface="Times New Roman" pitchFamily="18" charset="0"/>
              <a:cs typeface="Times New Roman" pitchFamily="18" charset="0"/>
            </a:endParaRPr>
          </a:p>
        </p:txBody>
      </p:sp>
      <p:sp>
        <p:nvSpPr>
          <p:cNvPr id="11" name="TextBox 10"/>
          <p:cNvSpPr txBox="1"/>
          <p:nvPr/>
        </p:nvSpPr>
        <p:spPr>
          <a:xfrm>
            <a:off x="4283120" y="2476873"/>
            <a:ext cx="2143762" cy="584775"/>
          </a:xfrm>
          <a:prstGeom prst="rect">
            <a:avLst/>
          </a:prstGeom>
          <a:noFill/>
        </p:spPr>
        <p:txBody>
          <a:bodyPr wrap="square" rtlCol="0">
            <a:spAutoFit/>
          </a:bodyPr>
          <a:lstStyle/>
          <a:p>
            <a:pPr algn="ctr"/>
            <a:r>
              <a:rPr lang="af-ZA" sz="3200" b="1" smtClean="0">
                <a:solidFill>
                  <a:srgbClr val="FF0000"/>
                </a:solidFill>
                <a:latin typeface="Times New Roman" pitchFamily="18" charset="0"/>
                <a:cs typeface="Times New Roman" pitchFamily="18" charset="0"/>
              </a:rPr>
              <a:t>vàng tươi</a:t>
            </a:r>
            <a:endParaRPr lang="en-US" sz="3200" b="1">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linds(horizontal)">
                                      <p:cBhvr>
                                        <p:cTn id="7" dur="500"/>
                                        <p:tgtEl>
                                          <p:spTgt spid="13"/>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linds(horizontal)">
                                      <p:cBhvr>
                                        <p:cTn id="10" dur="500"/>
                                        <p:tgtEl>
                                          <p:spTgt spid="2"/>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blinds(horizontal)">
                                      <p:cBhvr>
                                        <p:cTn id="13" dur="500"/>
                                        <p:tgtEl>
                                          <p:spTgt spid="3"/>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blinds(horizontal)">
                                      <p:cBhvr>
                                        <p:cTn id="18" dur="500"/>
                                        <p:tgtEl>
                                          <p:spTgt spid="8"/>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blinds(horizontal)">
                                      <p:cBhvr>
                                        <p:cTn id="23" dur="500"/>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blinds(horizontal)">
                                      <p:cBhvr>
                                        <p:cTn id="28" dur="500"/>
                                        <p:tgtEl>
                                          <p:spTgt spid="11"/>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blinds(horizontal)">
                                      <p:cBhvr>
                                        <p:cTn id="33" dur="500"/>
                                        <p:tgtEl>
                                          <p:spTgt spid="10"/>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7"/>
                                        </p:tgtEl>
                                        <p:attrNameLst>
                                          <p:attrName>style.visibility</p:attrName>
                                        </p:attrNameLst>
                                      </p:cBhvr>
                                      <p:to>
                                        <p:strVal val="visible"/>
                                      </p:to>
                                    </p:set>
                                    <p:animEffect transition="in" filter="blinds(horizontal)">
                                      <p:cBhvr>
                                        <p:cTn id="3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9" grpId="0"/>
      <p:bldP spid="13" grpId="0"/>
      <p:bldP spid="7" grpId="0"/>
      <p:bldP spid="8" grpId="0"/>
      <p:bldP spid="10" grpId="0"/>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1" y="1665982"/>
            <a:ext cx="8534400" cy="1077218"/>
          </a:xfrm>
          <a:prstGeom prst="rect">
            <a:avLst/>
          </a:prstGeom>
          <a:noFill/>
        </p:spPr>
        <p:txBody>
          <a:bodyPr wrap="square" rtlCol="0">
            <a:spAutoFit/>
          </a:bodyPr>
          <a:lstStyle/>
          <a:p>
            <a:pPr marL="514350" indent="-514350" algn="just"/>
            <a:r>
              <a:rPr lang="af-ZA" sz="3200" b="1" smtClean="0">
                <a:solidFill>
                  <a:srgbClr val="0000CC"/>
                </a:solidFill>
                <a:latin typeface="Times New Roman" pitchFamily="18" charset="0"/>
                <a:cs typeface="Times New Roman" pitchFamily="18" charset="0"/>
              </a:rPr>
              <a:t>a) Hằng năm cứ vào đầu tháng 9 các trường lại khai giảng năm học mới.</a:t>
            </a:r>
          </a:p>
        </p:txBody>
      </p:sp>
      <p:sp>
        <p:nvSpPr>
          <p:cNvPr id="4" name="TextBox 3"/>
          <p:cNvSpPr txBox="1"/>
          <p:nvPr/>
        </p:nvSpPr>
        <p:spPr>
          <a:xfrm>
            <a:off x="304801" y="2808982"/>
            <a:ext cx="8458199" cy="1077218"/>
          </a:xfrm>
          <a:prstGeom prst="rect">
            <a:avLst/>
          </a:prstGeom>
          <a:noFill/>
        </p:spPr>
        <p:txBody>
          <a:bodyPr wrap="square" rtlCol="0">
            <a:spAutoFit/>
          </a:bodyPr>
          <a:lstStyle/>
          <a:p>
            <a:pPr marL="514350" indent="-514350" algn="just"/>
            <a:r>
              <a:rPr lang="af-ZA" sz="3200" b="1" smtClean="0">
                <a:solidFill>
                  <a:srgbClr val="0000CC"/>
                </a:solidFill>
                <a:latin typeface="Times New Roman" pitchFamily="18" charset="0"/>
                <a:cs typeface="Times New Roman" pitchFamily="18" charset="0"/>
              </a:rPr>
              <a:t>b) Sau ba tháng hè tạm xa trường chúng em náo nức tới trường gặp thầy gặp bạn.</a:t>
            </a:r>
          </a:p>
        </p:txBody>
      </p:sp>
      <p:sp>
        <p:nvSpPr>
          <p:cNvPr id="5" name="TextBox 4"/>
          <p:cNvSpPr txBox="1"/>
          <p:nvPr/>
        </p:nvSpPr>
        <p:spPr>
          <a:xfrm>
            <a:off x="304801" y="3951982"/>
            <a:ext cx="8381999" cy="1077218"/>
          </a:xfrm>
          <a:prstGeom prst="rect">
            <a:avLst/>
          </a:prstGeom>
          <a:noFill/>
        </p:spPr>
        <p:txBody>
          <a:bodyPr wrap="square" rtlCol="0">
            <a:spAutoFit/>
          </a:bodyPr>
          <a:lstStyle/>
          <a:p>
            <a:pPr marL="514350" indent="-514350" algn="just"/>
            <a:r>
              <a:rPr lang="af-ZA" sz="3200" b="1" smtClean="0">
                <a:solidFill>
                  <a:srgbClr val="0000CC"/>
                </a:solidFill>
                <a:latin typeface="Times New Roman" pitchFamily="18" charset="0"/>
                <a:cs typeface="Times New Roman" pitchFamily="18" charset="0"/>
              </a:rPr>
              <a:t>c) Đúng 8 giờ trong tiếng Quốc ca húng tráng lá cờ đỏ sao vàng được kéo lên cột cờ.</a:t>
            </a:r>
          </a:p>
        </p:txBody>
      </p:sp>
      <p:sp>
        <p:nvSpPr>
          <p:cNvPr id="9" name="TextBox 8"/>
          <p:cNvSpPr txBox="1"/>
          <p:nvPr/>
        </p:nvSpPr>
        <p:spPr>
          <a:xfrm>
            <a:off x="304800" y="446782"/>
            <a:ext cx="8610600" cy="1077218"/>
          </a:xfrm>
          <a:prstGeom prst="rect">
            <a:avLst/>
          </a:prstGeom>
          <a:noFill/>
        </p:spPr>
        <p:txBody>
          <a:bodyPr wrap="square" rtlCol="0">
            <a:spAutoFit/>
          </a:bodyPr>
          <a:lstStyle/>
          <a:p>
            <a:pPr algn="just"/>
            <a:r>
              <a:rPr lang="af-ZA" sz="3200" b="1" smtClean="0">
                <a:solidFill>
                  <a:srgbClr val="0000CC"/>
                </a:solidFill>
                <a:latin typeface="Times New Roman" pitchFamily="18" charset="0"/>
                <a:cs typeface="Times New Roman" pitchFamily="18" charset="0"/>
              </a:rPr>
              <a:t>Bài 3: Em có thể đặt dấu phẩy vào chỗ nào trong những câu sau?</a:t>
            </a:r>
            <a:endParaRPr lang="af-ZA" sz="3200" b="1" smtClean="0">
              <a:solidFill>
                <a:srgbClr val="FF0000"/>
              </a:solidFill>
              <a:latin typeface="Times New Roman" pitchFamily="18" charset="0"/>
              <a:cs typeface="Times New Roman" pitchFamily="18" charset="0"/>
            </a:endParaRPr>
          </a:p>
        </p:txBody>
      </p:sp>
      <p:sp>
        <p:nvSpPr>
          <p:cNvPr id="11" name="TextBox 10"/>
          <p:cNvSpPr txBox="1"/>
          <p:nvPr/>
        </p:nvSpPr>
        <p:spPr>
          <a:xfrm>
            <a:off x="2562664" y="1628336"/>
            <a:ext cx="533400" cy="646331"/>
          </a:xfrm>
          <a:prstGeom prst="rect">
            <a:avLst/>
          </a:prstGeom>
          <a:noFill/>
        </p:spPr>
        <p:txBody>
          <a:bodyPr wrap="square" rtlCol="0">
            <a:spAutoFit/>
          </a:bodyPr>
          <a:lstStyle/>
          <a:p>
            <a:r>
              <a:rPr lang="en-US" sz="3600" b="1" smtClean="0">
                <a:solidFill>
                  <a:srgbClr val="FF0000"/>
                </a:solidFill>
                <a:latin typeface="Times New Roman" pitchFamily="18" charset="0"/>
                <a:cs typeface="Times New Roman" pitchFamily="18" charset="0"/>
              </a:rPr>
              <a:t>,</a:t>
            </a:r>
            <a:endParaRPr lang="en-US" sz="3600" b="1">
              <a:solidFill>
                <a:srgbClr val="FF0000"/>
              </a:solidFill>
              <a:latin typeface="Times New Roman" pitchFamily="18" charset="0"/>
              <a:cs typeface="Times New Roman" pitchFamily="18" charset="0"/>
            </a:endParaRPr>
          </a:p>
        </p:txBody>
      </p:sp>
      <p:sp>
        <p:nvSpPr>
          <p:cNvPr id="12" name="TextBox 11"/>
          <p:cNvSpPr txBox="1"/>
          <p:nvPr/>
        </p:nvSpPr>
        <p:spPr>
          <a:xfrm>
            <a:off x="6056144" y="1606060"/>
            <a:ext cx="533400" cy="646331"/>
          </a:xfrm>
          <a:prstGeom prst="rect">
            <a:avLst/>
          </a:prstGeom>
          <a:noFill/>
        </p:spPr>
        <p:txBody>
          <a:bodyPr wrap="square" rtlCol="0">
            <a:spAutoFit/>
          </a:bodyPr>
          <a:lstStyle/>
          <a:p>
            <a:r>
              <a:rPr lang="en-US" sz="3600" b="1" smtClean="0">
                <a:solidFill>
                  <a:srgbClr val="FF0000"/>
                </a:solidFill>
                <a:latin typeface="Times New Roman" pitchFamily="18" charset="0"/>
                <a:cs typeface="Times New Roman" pitchFamily="18" charset="0"/>
              </a:rPr>
              <a:t>,</a:t>
            </a:r>
            <a:endParaRPr lang="en-US" sz="3600" b="1">
              <a:solidFill>
                <a:srgbClr val="FF0000"/>
              </a:solidFill>
              <a:latin typeface="Times New Roman" pitchFamily="18" charset="0"/>
              <a:cs typeface="Times New Roman" pitchFamily="18" charset="0"/>
            </a:endParaRPr>
          </a:p>
        </p:txBody>
      </p:sp>
      <p:sp>
        <p:nvSpPr>
          <p:cNvPr id="13" name="TextBox 12"/>
          <p:cNvSpPr txBox="1"/>
          <p:nvPr/>
        </p:nvSpPr>
        <p:spPr>
          <a:xfrm>
            <a:off x="5598944" y="3296528"/>
            <a:ext cx="533400" cy="646331"/>
          </a:xfrm>
          <a:prstGeom prst="rect">
            <a:avLst/>
          </a:prstGeom>
          <a:noFill/>
        </p:spPr>
        <p:txBody>
          <a:bodyPr wrap="square" rtlCol="0">
            <a:spAutoFit/>
          </a:bodyPr>
          <a:lstStyle/>
          <a:p>
            <a:r>
              <a:rPr lang="en-US" sz="3600" b="1" smtClean="0">
                <a:solidFill>
                  <a:srgbClr val="FF0000"/>
                </a:solidFill>
                <a:latin typeface="Times New Roman" pitchFamily="18" charset="0"/>
                <a:cs typeface="Times New Roman" pitchFamily="18" charset="0"/>
              </a:rPr>
              <a:t>,</a:t>
            </a:r>
            <a:endParaRPr lang="en-US" sz="3600" b="1">
              <a:solidFill>
                <a:srgbClr val="FF0000"/>
              </a:solidFill>
              <a:latin typeface="Times New Roman" pitchFamily="18" charset="0"/>
              <a:cs typeface="Times New Roman" pitchFamily="18" charset="0"/>
            </a:endParaRPr>
          </a:p>
        </p:txBody>
      </p:sp>
      <p:sp>
        <p:nvSpPr>
          <p:cNvPr id="14" name="TextBox 13"/>
          <p:cNvSpPr txBox="1"/>
          <p:nvPr/>
        </p:nvSpPr>
        <p:spPr>
          <a:xfrm>
            <a:off x="6637608" y="2763128"/>
            <a:ext cx="533400" cy="646331"/>
          </a:xfrm>
          <a:prstGeom prst="rect">
            <a:avLst/>
          </a:prstGeom>
          <a:noFill/>
        </p:spPr>
        <p:txBody>
          <a:bodyPr wrap="square" rtlCol="0">
            <a:spAutoFit/>
          </a:bodyPr>
          <a:lstStyle/>
          <a:p>
            <a:r>
              <a:rPr lang="en-US" sz="3600" b="1" smtClean="0">
                <a:solidFill>
                  <a:srgbClr val="FF0000"/>
                </a:solidFill>
                <a:latin typeface="Times New Roman" pitchFamily="18" charset="0"/>
                <a:cs typeface="Times New Roman" pitchFamily="18" charset="0"/>
              </a:rPr>
              <a:t>,</a:t>
            </a:r>
            <a:endParaRPr lang="en-US" sz="3600" b="1">
              <a:solidFill>
                <a:srgbClr val="FF0000"/>
              </a:solidFill>
              <a:latin typeface="Times New Roman" pitchFamily="18" charset="0"/>
              <a:cs typeface="Times New Roman" pitchFamily="18" charset="0"/>
            </a:endParaRPr>
          </a:p>
        </p:txBody>
      </p:sp>
      <p:sp>
        <p:nvSpPr>
          <p:cNvPr id="15" name="TextBox 14"/>
          <p:cNvSpPr txBox="1"/>
          <p:nvPr/>
        </p:nvSpPr>
        <p:spPr>
          <a:xfrm>
            <a:off x="6380872" y="3877992"/>
            <a:ext cx="533400" cy="646331"/>
          </a:xfrm>
          <a:prstGeom prst="rect">
            <a:avLst/>
          </a:prstGeom>
          <a:noFill/>
        </p:spPr>
        <p:txBody>
          <a:bodyPr wrap="square" rtlCol="0">
            <a:spAutoFit/>
          </a:bodyPr>
          <a:lstStyle/>
          <a:p>
            <a:r>
              <a:rPr lang="en-US" sz="3600" b="1" smtClean="0">
                <a:solidFill>
                  <a:srgbClr val="FF0000"/>
                </a:solidFill>
                <a:latin typeface="Times New Roman" pitchFamily="18" charset="0"/>
                <a:cs typeface="Times New Roman" pitchFamily="18" charset="0"/>
              </a:rPr>
              <a:t>,</a:t>
            </a:r>
            <a:endParaRPr lang="en-US" sz="3600" b="1">
              <a:solidFill>
                <a:srgbClr val="FF0000"/>
              </a:solidFill>
              <a:latin typeface="Times New Roman" pitchFamily="18" charset="0"/>
              <a:cs typeface="Times New Roman" pitchFamily="18" charset="0"/>
            </a:endParaRPr>
          </a:p>
        </p:txBody>
      </p:sp>
      <p:sp>
        <p:nvSpPr>
          <p:cNvPr id="16" name="TextBox 15"/>
          <p:cNvSpPr txBox="1"/>
          <p:nvPr/>
        </p:nvSpPr>
        <p:spPr>
          <a:xfrm>
            <a:off x="2695136" y="3906128"/>
            <a:ext cx="533400" cy="646331"/>
          </a:xfrm>
          <a:prstGeom prst="rect">
            <a:avLst/>
          </a:prstGeom>
          <a:noFill/>
        </p:spPr>
        <p:txBody>
          <a:bodyPr wrap="square" rtlCol="0">
            <a:spAutoFit/>
          </a:bodyPr>
          <a:lstStyle/>
          <a:p>
            <a:r>
              <a:rPr lang="en-US" sz="3600" b="1" smtClean="0">
                <a:solidFill>
                  <a:srgbClr val="FF0000"/>
                </a:solidFill>
                <a:latin typeface="Times New Roman" pitchFamily="18" charset="0"/>
                <a:cs typeface="Times New Roman" pitchFamily="18" charset="0"/>
              </a:rPr>
              <a:t>,</a:t>
            </a:r>
            <a:endParaRPr lang="en-US" sz="3600" b="1">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linds(horizontal)">
                                      <p:cBhvr>
                                        <p:cTn id="10" dur="500"/>
                                        <p:tgtEl>
                                          <p:spTgt spid="3"/>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linds(horizontal)">
                                      <p:cBhvr>
                                        <p:cTn id="13" dur="500"/>
                                        <p:tgtEl>
                                          <p:spTgt spid="4"/>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blinds(horizontal)">
                                      <p:cBhvr>
                                        <p:cTn id="16" dur="5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blinds(horizontal)">
                                      <p:cBhvr>
                                        <p:cTn id="21" dur="500"/>
                                        <p:tgtEl>
                                          <p:spTgt spid="11"/>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blinds(horizontal)">
                                      <p:cBhvr>
                                        <p:cTn id="26" dur="500"/>
                                        <p:tgtEl>
                                          <p:spTgt spid="12"/>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blinds(horizontal)">
                                      <p:cBhvr>
                                        <p:cTn id="31" dur="500"/>
                                        <p:tgtEl>
                                          <p:spTgt spid="14"/>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13"/>
                                        </p:tgtEl>
                                        <p:attrNameLst>
                                          <p:attrName>style.visibility</p:attrName>
                                        </p:attrNameLst>
                                      </p:cBhvr>
                                      <p:to>
                                        <p:strVal val="visible"/>
                                      </p:to>
                                    </p:set>
                                    <p:animEffect transition="in" filter="blinds(horizontal)">
                                      <p:cBhvr>
                                        <p:cTn id="36" dur="500"/>
                                        <p:tgtEl>
                                          <p:spTgt spid="13"/>
                                        </p:tgtEl>
                                      </p:cBhvr>
                                    </p:animEffect>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grpId="0" nodeType="clickEffect">
                                  <p:stCondLst>
                                    <p:cond delay="0"/>
                                  </p:stCondLst>
                                  <p:childTnLst>
                                    <p:set>
                                      <p:cBhvr>
                                        <p:cTn id="40" dur="1" fill="hold">
                                          <p:stCondLst>
                                            <p:cond delay="0"/>
                                          </p:stCondLst>
                                        </p:cTn>
                                        <p:tgtEl>
                                          <p:spTgt spid="16"/>
                                        </p:tgtEl>
                                        <p:attrNameLst>
                                          <p:attrName>style.visibility</p:attrName>
                                        </p:attrNameLst>
                                      </p:cBhvr>
                                      <p:to>
                                        <p:strVal val="visible"/>
                                      </p:to>
                                    </p:set>
                                    <p:animEffect transition="in" filter="blinds(horizontal)">
                                      <p:cBhvr>
                                        <p:cTn id="41" dur="500"/>
                                        <p:tgtEl>
                                          <p:spTgt spid="16"/>
                                        </p:tgtEl>
                                      </p:cBhvr>
                                    </p:animEffect>
                                  </p:childTnLst>
                                </p:cTn>
                              </p:par>
                            </p:childTnLst>
                          </p:cTn>
                        </p:par>
                      </p:childTnLst>
                    </p:cTn>
                  </p:par>
                  <p:par>
                    <p:cTn id="42" fill="hold">
                      <p:stCondLst>
                        <p:cond delay="indefinite"/>
                      </p:stCondLst>
                      <p:childTnLst>
                        <p:par>
                          <p:cTn id="43" fill="hold">
                            <p:stCondLst>
                              <p:cond delay="0"/>
                            </p:stCondLst>
                            <p:childTnLst>
                              <p:par>
                                <p:cTn id="44" presetID="3" presetClass="entr" presetSubtype="10" fill="hold" grpId="0" nodeType="clickEffect">
                                  <p:stCondLst>
                                    <p:cond delay="0"/>
                                  </p:stCondLst>
                                  <p:childTnLst>
                                    <p:set>
                                      <p:cBhvr>
                                        <p:cTn id="45" dur="1" fill="hold">
                                          <p:stCondLst>
                                            <p:cond delay="0"/>
                                          </p:stCondLst>
                                        </p:cTn>
                                        <p:tgtEl>
                                          <p:spTgt spid="15"/>
                                        </p:tgtEl>
                                        <p:attrNameLst>
                                          <p:attrName>style.visibility</p:attrName>
                                        </p:attrNameLst>
                                      </p:cBhvr>
                                      <p:to>
                                        <p:strVal val="visible"/>
                                      </p:to>
                                    </p:set>
                                    <p:animEffect transition="in" filter="blinds(horizontal)">
                                      <p:cBhvr>
                                        <p:cTn id="46"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9" grpId="0"/>
      <p:bldP spid="11" grpId="0"/>
      <p:bldP spid="12" grpId="0"/>
      <p:bldP spid="13" grpId="0"/>
      <p:bldP spid="14" grpId="0"/>
      <p:bldP spid="15" grpId="0"/>
      <p:bldP spid="1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914400" y="1168904"/>
          <a:ext cx="7467600" cy="4622296"/>
        </p:xfrm>
        <a:graphic>
          <a:graphicData uri="http://schemas.openxmlformats.org/drawingml/2006/table">
            <a:tbl>
              <a:tblPr firstRow="1" bandRow="1">
                <a:tableStyleId>{5C22544A-7EE6-4342-B048-85BDC9FD1C3A}</a:tableStyleId>
              </a:tblPr>
              <a:tblGrid>
                <a:gridCol w="1614616"/>
                <a:gridCol w="5852984"/>
              </a:tblGrid>
              <a:tr h="538139">
                <a:tc>
                  <a:txBody>
                    <a:bodyPr/>
                    <a:lstStyle/>
                    <a:p>
                      <a:endParaRPr lang="en-US"/>
                    </a:p>
                  </a:txBody>
                  <a:tcPr>
                    <a:solidFill>
                      <a:schemeClr val="accent6">
                        <a:lumMod val="40000"/>
                        <a:lumOff val="60000"/>
                      </a:schemeClr>
                    </a:solidFill>
                  </a:tcPr>
                </a:tc>
                <a:tc>
                  <a:txBody>
                    <a:bodyPr/>
                    <a:lstStyle/>
                    <a:p>
                      <a:endParaRPr lang="en-US"/>
                    </a:p>
                  </a:txBody>
                  <a:tcPr>
                    <a:solidFill>
                      <a:schemeClr val="accent6">
                        <a:lumMod val="40000"/>
                        <a:lumOff val="60000"/>
                      </a:schemeClr>
                    </a:solidFill>
                  </a:tcPr>
                </a:tc>
              </a:tr>
              <a:tr h="993163">
                <a:tc>
                  <a:txBody>
                    <a:bodyPr/>
                    <a:lstStyle/>
                    <a:p>
                      <a:endParaRPr lang="en-US"/>
                    </a:p>
                  </a:txBody>
                  <a:tcPr>
                    <a:solidFill>
                      <a:schemeClr val="accent6">
                        <a:lumMod val="40000"/>
                        <a:lumOff val="60000"/>
                      </a:schemeClr>
                    </a:solidFill>
                  </a:tcPr>
                </a:tc>
                <a:tc>
                  <a:txBody>
                    <a:bodyPr/>
                    <a:lstStyle/>
                    <a:p>
                      <a:endParaRPr lang="en-US"/>
                    </a:p>
                  </a:txBody>
                  <a:tcPr>
                    <a:solidFill>
                      <a:schemeClr val="accent6">
                        <a:lumMod val="40000"/>
                        <a:lumOff val="60000"/>
                      </a:schemeClr>
                    </a:solidFill>
                  </a:tcPr>
                </a:tc>
              </a:tr>
              <a:tr h="914755">
                <a:tc>
                  <a:txBody>
                    <a:bodyPr/>
                    <a:lstStyle/>
                    <a:p>
                      <a:endParaRPr lang="en-US"/>
                    </a:p>
                  </a:txBody>
                  <a:tcPr>
                    <a:solidFill>
                      <a:schemeClr val="accent6">
                        <a:lumMod val="40000"/>
                        <a:lumOff val="60000"/>
                      </a:schemeClr>
                    </a:solidFill>
                  </a:tcPr>
                </a:tc>
                <a:tc>
                  <a:txBody>
                    <a:bodyPr/>
                    <a:lstStyle/>
                    <a:p>
                      <a:endParaRPr lang="en-US"/>
                    </a:p>
                  </a:txBody>
                  <a:tcPr>
                    <a:solidFill>
                      <a:schemeClr val="accent6">
                        <a:lumMod val="40000"/>
                        <a:lumOff val="60000"/>
                      </a:schemeClr>
                    </a:solidFill>
                  </a:tcPr>
                </a:tc>
              </a:tr>
              <a:tr h="1025947">
                <a:tc>
                  <a:txBody>
                    <a:bodyPr/>
                    <a:lstStyle/>
                    <a:p>
                      <a:endParaRPr lang="en-US"/>
                    </a:p>
                  </a:txBody>
                  <a:tcPr>
                    <a:solidFill>
                      <a:schemeClr val="accent6">
                        <a:lumMod val="40000"/>
                        <a:lumOff val="60000"/>
                      </a:schemeClr>
                    </a:solidFill>
                  </a:tcPr>
                </a:tc>
                <a:tc>
                  <a:txBody>
                    <a:bodyPr/>
                    <a:lstStyle/>
                    <a:p>
                      <a:endParaRPr lang="en-US"/>
                    </a:p>
                  </a:txBody>
                  <a:tcPr>
                    <a:solidFill>
                      <a:schemeClr val="accent6">
                        <a:lumMod val="40000"/>
                        <a:lumOff val="60000"/>
                      </a:schemeClr>
                    </a:solidFill>
                  </a:tcPr>
                </a:tc>
              </a:tr>
              <a:tr h="1150292">
                <a:tc>
                  <a:txBody>
                    <a:bodyPr/>
                    <a:lstStyle/>
                    <a:p>
                      <a:endParaRPr lang="en-US"/>
                    </a:p>
                  </a:txBody>
                  <a:tcPr>
                    <a:solidFill>
                      <a:schemeClr val="accent6">
                        <a:lumMod val="40000"/>
                        <a:lumOff val="60000"/>
                      </a:schemeClr>
                    </a:solidFill>
                  </a:tcPr>
                </a:tc>
                <a:tc>
                  <a:txBody>
                    <a:bodyPr/>
                    <a:lstStyle/>
                    <a:p>
                      <a:endParaRPr lang="en-US"/>
                    </a:p>
                  </a:txBody>
                  <a:tcPr>
                    <a:solidFill>
                      <a:schemeClr val="accent6">
                        <a:lumMod val="40000"/>
                        <a:lumOff val="60000"/>
                      </a:schemeClr>
                    </a:solidFill>
                  </a:tcPr>
                </a:tc>
              </a:tr>
            </a:tbl>
          </a:graphicData>
        </a:graphic>
      </p:graphicFrame>
      <p:sp>
        <p:nvSpPr>
          <p:cNvPr id="3" name="TextBox 2"/>
          <p:cNvSpPr txBox="1"/>
          <p:nvPr/>
        </p:nvSpPr>
        <p:spPr>
          <a:xfrm>
            <a:off x="990600" y="1168903"/>
            <a:ext cx="1524000" cy="584775"/>
          </a:xfrm>
          <a:prstGeom prst="rect">
            <a:avLst/>
          </a:prstGeom>
          <a:noFill/>
        </p:spPr>
        <p:txBody>
          <a:bodyPr wrap="square" rtlCol="0">
            <a:spAutoFit/>
          </a:bodyPr>
          <a:lstStyle/>
          <a:p>
            <a:pPr marL="514350" indent="-514350" algn="ctr"/>
            <a:r>
              <a:rPr lang="af-ZA" sz="3200" b="1" smtClean="0">
                <a:solidFill>
                  <a:srgbClr val="0000CC"/>
                </a:solidFill>
                <a:latin typeface="Times New Roman" pitchFamily="18" charset="0"/>
                <a:cs typeface="Times New Roman" pitchFamily="18" charset="0"/>
              </a:rPr>
              <a:t>Thứ tự</a:t>
            </a:r>
            <a:endParaRPr lang="af-ZA" sz="2800" b="1" i="1" smtClean="0">
              <a:solidFill>
                <a:srgbClr val="FF0000"/>
              </a:solidFill>
              <a:latin typeface="Times New Roman" pitchFamily="18" charset="0"/>
              <a:cs typeface="Times New Roman" pitchFamily="18" charset="0"/>
            </a:endParaRPr>
          </a:p>
        </p:txBody>
      </p:sp>
      <p:sp>
        <p:nvSpPr>
          <p:cNvPr id="4" name="TextBox 3"/>
          <p:cNvSpPr txBox="1"/>
          <p:nvPr/>
        </p:nvSpPr>
        <p:spPr>
          <a:xfrm>
            <a:off x="3581400" y="1168903"/>
            <a:ext cx="3733800" cy="584775"/>
          </a:xfrm>
          <a:prstGeom prst="rect">
            <a:avLst/>
          </a:prstGeom>
          <a:noFill/>
        </p:spPr>
        <p:txBody>
          <a:bodyPr wrap="square" rtlCol="0">
            <a:spAutoFit/>
          </a:bodyPr>
          <a:lstStyle/>
          <a:p>
            <a:pPr marL="514350" indent="-514350" algn="ctr"/>
            <a:r>
              <a:rPr lang="af-ZA" sz="3200" b="1" smtClean="0">
                <a:solidFill>
                  <a:srgbClr val="0000CC"/>
                </a:solidFill>
                <a:latin typeface="Times New Roman" pitchFamily="18" charset="0"/>
                <a:cs typeface="Times New Roman" pitchFamily="18" charset="0"/>
              </a:rPr>
              <a:t>Tên bài tập đọc</a:t>
            </a:r>
            <a:endParaRPr lang="af-ZA" sz="2800" b="1" i="1" smtClean="0">
              <a:solidFill>
                <a:srgbClr val="FF0000"/>
              </a:solidFill>
              <a:latin typeface="Times New Roman" pitchFamily="18" charset="0"/>
              <a:cs typeface="Times New Roman" pitchFamily="18" charset="0"/>
            </a:endParaRPr>
          </a:p>
        </p:txBody>
      </p:sp>
      <p:sp>
        <p:nvSpPr>
          <p:cNvPr id="5" name="TextBox 4"/>
          <p:cNvSpPr txBox="1"/>
          <p:nvPr/>
        </p:nvSpPr>
        <p:spPr>
          <a:xfrm>
            <a:off x="990600" y="1929825"/>
            <a:ext cx="1524000" cy="584775"/>
          </a:xfrm>
          <a:prstGeom prst="rect">
            <a:avLst/>
          </a:prstGeom>
          <a:noFill/>
        </p:spPr>
        <p:txBody>
          <a:bodyPr wrap="square" rtlCol="0">
            <a:spAutoFit/>
          </a:bodyPr>
          <a:lstStyle/>
          <a:p>
            <a:pPr marL="514350" indent="-514350" algn="ctr"/>
            <a:r>
              <a:rPr lang="af-ZA" sz="3200" b="1" smtClean="0">
                <a:solidFill>
                  <a:srgbClr val="0000CC"/>
                </a:solidFill>
                <a:latin typeface="Times New Roman" pitchFamily="18" charset="0"/>
                <a:cs typeface="Times New Roman" pitchFamily="18" charset="0"/>
              </a:rPr>
              <a:t>1</a:t>
            </a:r>
            <a:endParaRPr lang="af-ZA" sz="2800" b="1" smtClean="0">
              <a:solidFill>
                <a:srgbClr val="FF0000"/>
              </a:solidFill>
              <a:latin typeface="Times New Roman" pitchFamily="18" charset="0"/>
              <a:cs typeface="Times New Roman" pitchFamily="18" charset="0"/>
            </a:endParaRPr>
          </a:p>
        </p:txBody>
      </p:sp>
      <p:sp>
        <p:nvSpPr>
          <p:cNvPr id="6" name="TextBox 5"/>
          <p:cNvSpPr txBox="1"/>
          <p:nvPr/>
        </p:nvSpPr>
        <p:spPr>
          <a:xfrm>
            <a:off x="2590800" y="1929825"/>
            <a:ext cx="5264727" cy="584775"/>
          </a:xfrm>
          <a:prstGeom prst="rect">
            <a:avLst/>
          </a:prstGeom>
          <a:noFill/>
        </p:spPr>
        <p:txBody>
          <a:bodyPr wrap="square" rtlCol="0">
            <a:spAutoFit/>
          </a:bodyPr>
          <a:lstStyle/>
          <a:p>
            <a:pPr marL="514350" indent="-514350" algn="just"/>
            <a:r>
              <a:rPr lang="af-ZA" sz="3200" b="1" smtClean="0">
                <a:solidFill>
                  <a:srgbClr val="0000CC"/>
                </a:solidFill>
                <a:latin typeface="Times New Roman" pitchFamily="18" charset="0"/>
                <a:cs typeface="Times New Roman" pitchFamily="18" charset="0"/>
              </a:rPr>
              <a:t>Trận bóng dưới lòng đường</a:t>
            </a:r>
            <a:endParaRPr lang="af-ZA" sz="2800" b="1" smtClean="0">
              <a:solidFill>
                <a:srgbClr val="FF0000"/>
              </a:solidFill>
              <a:latin typeface="Times New Roman" pitchFamily="18" charset="0"/>
              <a:cs typeface="Times New Roman" pitchFamily="18" charset="0"/>
            </a:endParaRPr>
          </a:p>
        </p:txBody>
      </p:sp>
      <p:sp>
        <p:nvSpPr>
          <p:cNvPr id="7" name="TextBox 6"/>
          <p:cNvSpPr txBox="1"/>
          <p:nvPr/>
        </p:nvSpPr>
        <p:spPr>
          <a:xfrm>
            <a:off x="990600" y="2844225"/>
            <a:ext cx="1524000" cy="584775"/>
          </a:xfrm>
          <a:prstGeom prst="rect">
            <a:avLst/>
          </a:prstGeom>
          <a:noFill/>
        </p:spPr>
        <p:txBody>
          <a:bodyPr wrap="square" rtlCol="0">
            <a:spAutoFit/>
          </a:bodyPr>
          <a:lstStyle/>
          <a:p>
            <a:pPr marL="514350" indent="-514350" algn="ctr"/>
            <a:r>
              <a:rPr lang="af-ZA" sz="3200" b="1" smtClean="0">
                <a:solidFill>
                  <a:srgbClr val="0000CC"/>
                </a:solidFill>
                <a:latin typeface="Times New Roman" pitchFamily="18" charset="0"/>
                <a:cs typeface="Times New Roman" pitchFamily="18" charset="0"/>
              </a:rPr>
              <a:t>2</a:t>
            </a:r>
            <a:endParaRPr lang="af-ZA" sz="2800" b="1" smtClean="0">
              <a:solidFill>
                <a:srgbClr val="FF0000"/>
              </a:solidFill>
              <a:latin typeface="Times New Roman" pitchFamily="18" charset="0"/>
              <a:cs typeface="Times New Roman" pitchFamily="18" charset="0"/>
            </a:endParaRPr>
          </a:p>
        </p:txBody>
      </p:sp>
      <p:sp>
        <p:nvSpPr>
          <p:cNvPr id="8" name="TextBox 7"/>
          <p:cNvSpPr txBox="1"/>
          <p:nvPr/>
        </p:nvSpPr>
        <p:spPr>
          <a:xfrm>
            <a:off x="2590800" y="2844225"/>
            <a:ext cx="5334000" cy="584775"/>
          </a:xfrm>
          <a:prstGeom prst="rect">
            <a:avLst/>
          </a:prstGeom>
          <a:noFill/>
        </p:spPr>
        <p:txBody>
          <a:bodyPr wrap="square" rtlCol="0">
            <a:spAutoFit/>
          </a:bodyPr>
          <a:lstStyle/>
          <a:p>
            <a:pPr marL="514350" indent="-514350" algn="just"/>
            <a:r>
              <a:rPr lang="af-ZA" sz="3200" b="1" smtClean="0">
                <a:solidFill>
                  <a:srgbClr val="0000CC"/>
                </a:solidFill>
                <a:latin typeface="Times New Roman" pitchFamily="18" charset="0"/>
                <a:cs typeface="Times New Roman" pitchFamily="18" charset="0"/>
              </a:rPr>
              <a:t>Bận</a:t>
            </a:r>
            <a:endParaRPr lang="af-ZA" sz="2800" b="1" i="1" smtClean="0">
              <a:solidFill>
                <a:srgbClr val="FF0000"/>
              </a:solidFill>
              <a:latin typeface="Times New Roman" pitchFamily="18" charset="0"/>
              <a:cs typeface="Times New Roman" pitchFamily="18" charset="0"/>
            </a:endParaRPr>
          </a:p>
        </p:txBody>
      </p:sp>
      <p:sp>
        <p:nvSpPr>
          <p:cNvPr id="9" name="TextBox 8"/>
          <p:cNvSpPr txBox="1"/>
          <p:nvPr/>
        </p:nvSpPr>
        <p:spPr>
          <a:xfrm>
            <a:off x="990600" y="3758625"/>
            <a:ext cx="1524000" cy="584775"/>
          </a:xfrm>
          <a:prstGeom prst="rect">
            <a:avLst/>
          </a:prstGeom>
          <a:noFill/>
        </p:spPr>
        <p:txBody>
          <a:bodyPr wrap="square" rtlCol="0">
            <a:spAutoFit/>
          </a:bodyPr>
          <a:lstStyle/>
          <a:p>
            <a:pPr marL="514350" indent="-514350" algn="ctr"/>
            <a:r>
              <a:rPr lang="af-ZA" sz="3200" b="1" smtClean="0">
                <a:solidFill>
                  <a:srgbClr val="0000CC"/>
                </a:solidFill>
                <a:latin typeface="Times New Roman" pitchFamily="18" charset="0"/>
                <a:cs typeface="Times New Roman" pitchFamily="18" charset="0"/>
              </a:rPr>
              <a:t>3</a:t>
            </a:r>
            <a:endParaRPr lang="af-ZA" sz="2800" b="1" i="1" smtClean="0">
              <a:solidFill>
                <a:srgbClr val="FF0000"/>
              </a:solidFill>
              <a:latin typeface="Times New Roman" pitchFamily="18" charset="0"/>
              <a:cs typeface="Times New Roman" pitchFamily="18" charset="0"/>
            </a:endParaRPr>
          </a:p>
        </p:txBody>
      </p:sp>
      <p:sp>
        <p:nvSpPr>
          <p:cNvPr id="10" name="TextBox 9"/>
          <p:cNvSpPr txBox="1"/>
          <p:nvPr/>
        </p:nvSpPr>
        <p:spPr>
          <a:xfrm>
            <a:off x="2590800" y="3758625"/>
            <a:ext cx="5334000" cy="584775"/>
          </a:xfrm>
          <a:prstGeom prst="rect">
            <a:avLst/>
          </a:prstGeom>
          <a:noFill/>
        </p:spPr>
        <p:txBody>
          <a:bodyPr wrap="square" rtlCol="0">
            <a:spAutoFit/>
          </a:bodyPr>
          <a:lstStyle/>
          <a:p>
            <a:pPr marL="514350" indent="-514350" algn="just"/>
            <a:r>
              <a:rPr lang="af-ZA" sz="3200" b="1" smtClean="0">
                <a:solidFill>
                  <a:srgbClr val="0000CC"/>
                </a:solidFill>
                <a:latin typeface="Times New Roman" pitchFamily="18" charset="0"/>
                <a:cs typeface="Times New Roman" pitchFamily="18" charset="0"/>
              </a:rPr>
              <a:t>Các em nhỏ và cụ già</a:t>
            </a:r>
            <a:endParaRPr lang="af-ZA" sz="2800" b="1" i="1" smtClean="0">
              <a:solidFill>
                <a:srgbClr val="FF0000"/>
              </a:solidFill>
              <a:latin typeface="Times New Roman" pitchFamily="18" charset="0"/>
              <a:cs typeface="Times New Roman" pitchFamily="18" charset="0"/>
            </a:endParaRPr>
          </a:p>
        </p:txBody>
      </p:sp>
      <p:sp>
        <p:nvSpPr>
          <p:cNvPr id="11" name="TextBox 10"/>
          <p:cNvSpPr txBox="1"/>
          <p:nvPr/>
        </p:nvSpPr>
        <p:spPr>
          <a:xfrm>
            <a:off x="990600" y="4750303"/>
            <a:ext cx="1524000" cy="584775"/>
          </a:xfrm>
          <a:prstGeom prst="rect">
            <a:avLst/>
          </a:prstGeom>
          <a:noFill/>
        </p:spPr>
        <p:txBody>
          <a:bodyPr wrap="square" rtlCol="0">
            <a:spAutoFit/>
          </a:bodyPr>
          <a:lstStyle/>
          <a:p>
            <a:pPr marL="514350" indent="-514350" algn="ctr"/>
            <a:r>
              <a:rPr lang="af-ZA" sz="3200" b="1" smtClean="0">
                <a:solidFill>
                  <a:srgbClr val="0000CC"/>
                </a:solidFill>
                <a:latin typeface="Times New Roman" pitchFamily="18" charset="0"/>
                <a:cs typeface="Times New Roman" pitchFamily="18" charset="0"/>
              </a:rPr>
              <a:t>4</a:t>
            </a:r>
            <a:endParaRPr lang="af-ZA" sz="2800" b="1" i="1" smtClean="0">
              <a:solidFill>
                <a:srgbClr val="FF0000"/>
              </a:solidFill>
              <a:latin typeface="Times New Roman" pitchFamily="18" charset="0"/>
              <a:cs typeface="Times New Roman" pitchFamily="18" charset="0"/>
            </a:endParaRPr>
          </a:p>
        </p:txBody>
      </p:sp>
      <p:sp>
        <p:nvSpPr>
          <p:cNvPr id="12" name="TextBox 11"/>
          <p:cNvSpPr txBox="1"/>
          <p:nvPr/>
        </p:nvSpPr>
        <p:spPr>
          <a:xfrm>
            <a:off x="2590800" y="4750303"/>
            <a:ext cx="5334000" cy="584775"/>
          </a:xfrm>
          <a:prstGeom prst="rect">
            <a:avLst/>
          </a:prstGeom>
          <a:noFill/>
        </p:spPr>
        <p:txBody>
          <a:bodyPr wrap="square" rtlCol="0">
            <a:spAutoFit/>
          </a:bodyPr>
          <a:lstStyle/>
          <a:p>
            <a:pPr marL="514350" indent="-514350" algn="just"/>
            <a:r>
              <a:rPr lang="af-ZA" sz="3200" b="1" smtClean="0">
                <a:solidFill>
                  <a:srgbClr val="0000CC"/>
                </a:solidFill>
                <a:latin typeface="Times New Roman" pitchFamily="18" charset="0"/>
                <a:cs typeface="Times New Roman" pitchFamily="18" charset="0"/>
              </a:rPr>
              <a:t>Tiếng ru</a:t>
            </a:r>
            <a:endParaRPr lang="af-ZA" sz="2800" b="1" smtClean="0">
              <a:solidFill>
                <a:srgbClr val="FF0000"/>
              </a:solidFill>
              <a:latin typeface="Times New Roman" pitchFamily="18" charset="0"/>
              <a:cs typeface="Times New Roman" pitchFamily="18" charset="0"/>
            </a:endParaRPr>
          </a:p>
        </p:txBody>
      </p:sp>
      <p:sp>
        <p:nvSpPr>
          <p:cNvPr id="13" name="TextBox 12"/>
          <p:cNvSpPr txBox="1"/>
          <p:nvPr/>
        </p:nvSpPr>
        <p:spPr>
          <a:xfrm>
            <a:off x="2819400" y="457200"/>
            <a:ext cx="4114800" cy="584775"/>
          </a:xfrm>
          <a:prstGeom prst="rect">
            <a:avLst/>
          </a:prstGeom>
          <a:noFill/>
        </p:spPr>
        <p:txBody>
          <a:bodyPr wrap="square" rtlCol="0">
            <a:spAutoFit/>
          </a:bodyPr>
          <a:lstStyle/>
          <a:p>
            <a:pPr marL="514350" indent="-514350" algn="ctr"/>
            <a:r>
              <a:rPr lang="af-ZA" sz="3200" b="1" u="sng" smtClean="0">
                <a:solidFill>
                  <a:srgbClr val="FF0000"/>
                </a:solidFill>
                <a:latin typeface="Times New Roman" pitchFamily="18" charset="0"/>
                <a:cs typeface="Times New Roman" pitchFamily="18" charset="0"/>
              </a:rPr>
              <a:t>Chủ điểm</a:t>
            </a:r>
            <a:r>
              <a:rPr lang="af-ZA" sz="3200" b="1" smtClean="0">
                <a:solidFill>
                  <a:srgbClr val="0000CC"/>
                </a:solidFill>
                <a:latin typeface="Times New Roman" pitchFamily="18" charset="0"/>
                <a:cs typeface="Times New Roman" pitchFamily="18" charset="0"/>
              </a:rPr>
              <a:t>: Cộng đồng</a:t>
            </a:r>
            <a:endParaRPr lang="af-ZA" sz="2800" b="1" i="1" smtClean="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linds(horizont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linds(horizontal)">
                                      <p:cBhvr>
                                        <p:cTn id="15" dur="500"/>
                                        <p:tgtEl>
                                          <p:spTgt spid="3"/>
                                        </p:tgtEl>
                                      </p:cBhvr>
                                    </p:animEffect>
                                  </p:childTnLst>
                                </p:cTn>
                              </p:par>
                              <p:par>
                                <p:cTn id="16" presetID="3" presetClass="entr" presetSubtype="10" fill="hold" nodeType="with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blinds(horizontal)">
                                      <p:cBhvr>
                                        <p:cTn id="18" dur="500"/>
                                        <p:tgtEl>
                                          <p:spTgt spid="2"/>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blinds(horizontal)">
                                      <p:cBhvr>
                                        <p:cTn id="23" dur="500"/>
                                        <p:tgtEl>
                                          <p:spTgt spid="5"/>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blinds(horizontal)">
                                      <p:cBhvr>
                                        <p:cTn id="28" dur="500"/>
                                        <p:tgtEl>
                                          <p:spTgt spid="6"/>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7"/>
                                        </p:tgtEl>
                                        <p:attrNameLst>
                                          <p:attrName>style.visibility</p:attrName>
                                        </p:attrNameLst>
                                      </p:cBhvr>
                                      <p:to>
                                        <p:strVal val="visible"/>
                                      </p:to>
                                    </p:set>
                                    <p:animEffect transition="in" filter="blinds(horizontal)">
                                      <p:cBhvr>
                                        <p:cTn id="33" dur="500"/>
                                        <p:tgtEl>
                                          <p:spTgt spid="7"/>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8"/>
                                        </p:tgtEl>
                                        <p:attrNameLst>
                                          <p:attrName>style.visibility</p:attrName>
                                        </p:attrNameLst>
                                      </p:cBhvr>
                                      <p:to>
                                        <p:strVal val="visible"/>
                                      </p:to>
                                    </p:set>
                                    <p:animEffect transition="in" filter="blinds(horizontal)">
                                      <p:cBhvr>
                                        <p:cTn id="38" dur="500"/>
                                        <p:tgtEl>
                                          <p:spTgt spid="8"/>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Effect transition="in" filter="blinds(horizontal)">
                                      <p:cBhvr>
                                        <p:cTn id="43" dur="500"/>
                                        <p:tgtEl>
                                          <p:spTgt spid="9"/>
                                        </p:tgtEl>
                                      </p:cBhvr>
                                    </p:animEffec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grpId="0" nodeType="clickEffect">
                                  <p:stCondLst>
                                    <p:cond delay="0"/>
                                  </p:stCondLst>
                                  <p:childTnLst>
                                    <p:set>
                                      <p:cBhvr>
                                        <p:cTn id="47" dur="1" fill="hold">
                                          <p:stCondLst>
                                            <p:cond delay="0"/>
                                          </p:stCondLst>
                                        </p:cTn>
                                        <p:tgtEl>
                                          <p:spTgt spid="10"/>
                                        </p:tgtEl>
                                        <p:attrNameLst>
                                          <p:attrName>style.visibility</p:attrName>
                                        </p:attrNameLst>
                                      </p:cBhvr>
                                      <p:to>
                                        <p:strVal val="visible"/>
                                      </p:to>
                                    </p:set>
                                    <p:animEffect transition="in" filter="blinds(horizontal)">
                                      <p:cBhvr>
                                        <p:cTn id="48" dur="500"/>
                                        <p:tgtEl>
                                          <p:spTgt spid="10"/>
                                        </p:tgtEl>
                                      </p:cBhvr>
                                    </p:animEffect>
                                  </p:childTnLst>
                                </p:cTn>
                              </p:par>
                            </p:childTnLst>
                          </p:cTn>
                        </p:par>
                      </p:childTnLst>
                    </p:cTn>
                  </p:par>
                  <p:par>
                    <p:cTn id="49" fill="hold">
                      <p:stCondLst>
                        <p:cond delay="indefinite"/>
                      </p:stCondLst>
                      <p:childTnLst>
                        <p:par>
                          <p:cTn id="50" fill="hold">
                            <p:stCondLst>
                              <p:cond delay="0"/>
                            </p:stCondLst>
                            <p:childTnLst>
                              <p:par>
                                <p:cTn id="51" presetID="3" presetClass="entr" presetSubtype="10" fill="hold" grpId="0" nodeType="clickEffect">
                                  <p:stCondLst>
                                    <p:cond delay="0"/>
                                  </p:stCondLst>
                                  <p:childTnLst>
                                    <p:set>
                                      <p:cBhvr>
                                        <p:cTn id="52" dur="1" fill="hold">
                                          <p:stCondLst>
                                            <p:cond delay="0"/>
                                          </p:stCondLst>
                                        </p:cTn>
                                        <p:tgtEl>
                                          <p:spTgt spid="11"/>
                                        </p:tgtEl>
                                        <p:attrNameLst>
                                          <p:attrName>style.visibility</p:attrName>
                                        </p:attrNameLst>
                                      </p:cBhvr>
                                      <p:to>
                                        <p:strVal val="visible"/>
                                      </p:to>
                                    </p:set>
                                    <p:animEffect transition="in" filter="blinds(horizontal)">
                                      <p:cBhvr>
                                        <p:cTn id="53" dur="500"/>
                                        <p:tgtEl>
                                          <p:spTgt spid="11"/>
                                        </p:tgtEl>
                                      </p:cBhvr>
                                    </p:animEffect>
                                  </p:childTnLst>
                                </p:cTn>
                              </p:par>
                            </p:childTnLst>
                          </p:cTn>
                        </p:par>
                      </p:childTnLst>
                    </p:cTn>
                  </p:par>
                  <p:par>
                    <p:cTn id="54" fill="hold">
                      <p:stCondLst>
                        <p:cond delay="indefinite"/>
                      </p:stCondLst>
                      <p:childTnLst>
                        <p:par>
                          <p:cTn id="55" fill="hold">
                            <p:stCondLst>
                              <p:cond delay="0"/>
                            </p:stCondLst>
                            <p:childTnLst>
                              <p:par>
                                <p:cTn id="56" presetID="3" presetClass="entr" presetSubtype="10" fill="hold" grpId="0" nodeType="clickEffect">
                                  <p:stCondLst>
                                    <p:cond delay="0"/>
                                  </p:stCondLst>
                                  <p:childTnLst>
                                    <p:set>
                                      <p:cBhvr>
                                        <p:cTn id="57" dur="1" fill="hold">
                                          <p:stCondLst>
                                            <p:cond delay="0"/>
                                          </p:stCondLst>
                                        </p:cTn>
                                        <p:tgtEl>
                                          <p:spTgt spid="12"/>
                                        </p:tgtEl>
                                        <p:attrNameLst>
                                          <p:attrName>style.visibility</p:attrName>
                                        </p:attrNameLst>
                                      </p:cBhvr>
                                      <p:to>
                                        <p:strVal val="visible"/>
                                      </p:to>
                                    </p:set>
                                    <p:animEffect transition="in" filter="blinds(horizontal)">
                                      <p:cBhvr>
                                        <p:cTn id="58"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P spid="9" grpId="0"/>
      <p:bldP spid="10" grpId="0"/>
      <p:bldP spid="11" grpId="0"/>
      <p:bldP spid="12" grpId="0"/>
      <p:bldP spid="1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371600" y="0"/>
            <a:ext cx="6705600" cy="584775"/>
          </a:xfrm>
          <a:prstGeom prst="rect">
            <a:avLst/>
          </a:prstGeom>
          <a:noFill/>
        </p:spPr>
        <p:txBody>
          <a:bodyPr wrap="square" rtlCol="0">
            <a:spAutoFit/>
          </a:bodyPr>
          <a:lstStyle/>
          <a:p>
            <a:pPr marL="514350" indent="-514350" algn="ctr"/>
            <a:r>
              <a:rPr lang="af-ZA" sz="3200" b="1" smtClean="0">
                <a:solidFill>
                  <a:srgbClr val="0000CC"/>
                </a:solidFill>
                <a:latin typeface="Times New Roman" pitchFamily="18" charset="0"/>
                <a:cs typeface="Times New Roman" pitchFamily="18" charset="0"/>
              </a:rPr>
              <a:t>Nội dung chủ điểm: Tới trường</a:t>
            </a:r>
            <a:endParaRPr lang="af-ZA" sz="3200" b="1" smtClean="0">
              <a:solidFill>
                <a:srgbClr val="FF0000"/>
              </a:solidFill>
              <a:latin typeface="Times New Roman" pitchFamily="18" charset="0"/>
              <a:cs typeface="Times New Roman" pitchFamily="18" charset="0"/>
            </a:endParaRPr>
          </a:p>
        </p:txBody>
      </p:sp>
      <p:sp>
        <p:nvSpPr>
          <p:cNvPr id="10" name="TextBox 9"/>
          <p:cNvSpPr txBox="1"/>
          <p:nvPr/>
        </p:nvSpPr>
        <p:spPr>
          <a:xfrm>
            <a:off x="228600" y="533400"/>
            <a:ext cx="8686800" cy="2062103"/>
          </a:xfrm>
          <a:prstGeom prst="rect">
            <a:avLst/>
          </a:prstGeom>
          <a:noFill/>
        </p:spPr>
        <p:txBody>
          <a:bodyPr wrap="square" rtlCol="0">
            <a:spAutoFit/>
          </a:bodyPr>
          <a:lstStyle/>
          <a:p>
            <a:pPr algn="just"/>
            <a:r>
              <a:rPr lang="af-ZA" sz="3200" b="1" smtClean="0">
                <a:solidFill>
                  <a:srgbClr val="FF0000"/>
                </a:solidFill>
                <a:latin typeface="Times New Roman" pitchFamily="18" charset="0"/>
                <a:cs typeface="Times New Roman" pitchFamily="18" charset="0"/>
              </a:rPr>
              <a:t>1. Trận bóng dưới lòng đường: </a:t>
            </a:r>
            <a:r>
              <a:rPr lang="af-ZA" sz="3200" b="1" smtClean="0">
                <a:solidFill>
                  <a:srgbClr val="0000CC"/>
                </a:solidFill>
                <a:latin typeface="Times New Roman" pitchFamily="18" charset="0"/>
                <a:cs typeface="Times New Roman" pitchFamily="18" charset="0"/>
              </a:rPr>
              <a:t>Không được chơi bóng dưới lòng đường vì dễ gây tai nạn. Phải tôn trọng Luật Giao thông, quy tắc chung của công cộng.</a:t>
            </a:r>
            <a:endParaRPr lang="af-ZA" sz="3200" b="1" smtClean="0">
              <a:solidFill>
                <a:srgbClr val="FF0000"/>
              </a:solidFill>
              <a:latin typeface="Times New Roman" pitchFamily="18" charset="0"/>
              <a:cs typeface="Times New Roman" pitchFamily="18" charset="0"/>
            </a:endParaRPr>
          </a:p>
        </p:txBody>
      </p:sp>
      <p:sp>
        <p:nvSpPr>
          <p:cNvPr id="11" name="TextBox 10"/>
          <p:cNvSpPr txBox="1"/>
          <p:nvPr/>
        </p:nvSpPr>
        <p:spPr>
          <a:xfrm>
            <a:off x="228600" y="2590800"/>
            <a:ext cx="8610600" cy="1569660"/>
          </a:xfrm>
          <a:prstGeom prst="rect">
            <a:avLst/>
          </a:prstGeom>
          <a:noFill/>
        </p:spPr>
        <p:txBody>
          <a:bodyPr wrap="square" rtlCol="0">
            <a:spAutoFit/>
          </a:bodyPr>
          <a:lstStyle/>
          <a:p>
            <a:pPr algn="just"/>
            <a:r>
              <a:rPr lang="af-ZA" sz="3200" b="1" smtClean="0">
                <a:solidFill>
                  <a:srgbClr val="FF0000"/>
                </a:solidFill>
                <a:latin typeface="Times New Roman" pitchFamily="18" charset="0"/>
                <a:cs typeface="Times New Roman" pitchFamily="18" charset="0"/>
              </a:rPr>
              <a:t>2. Bận:</a:t>
            </a:r>
            <a:r>
              <a:rPr lang="af-ZA" sz="3200" b="1" i="1" smtClean="0">
                <a:solidFill>
                  <a:srgbClr val="FF0000"/>
                </a:solidFill>
                <a:latin typeface="Times New Roman" pitchFamily="18" charset="0"/>
                <a:cs typeface="Times New Roman" pitchFamily="18" charset="0"/>
              </a:rPr>
              <a:t> </a:t>
            </a:r>
            <a:r>
              <a:rPr lang="af-ZA" sz="3200" b="1" smtClean="0">
                <a:solidFill>
                  <a:srgbClr val="0000CC"/>
                </a:solidFill>
                <a:latin typeface="Times New Roman" pitchFamily="18" charset="0"/>
                <a:cs typeface="Times New Roman" pitchFamily="18" charset="0"/>
              </a:rPr>
              <a:t>Mọi người, mọi vất vả và cả em bé đều bận rộn làm những công việc có ích, đem lại niềm vui nhỏ góp cho cuộc đời.</a:t>
            </a:r>
            <a:endParaRPr lang="af-ZA" sz="3200" b="1" smtClean="0">
              <a:solidFill>
                <a:srgbClr val="FF0000"/>
              </a:solidFill>
              <a:latin typeface="Times New Roman" pitchFamily="18" charset="0"/>
              <a:cs typeface="Times New Roman" pitchFamily="18" charset="0"/>
            </a:endParaRPr>
          </a:p>
        </p:txBody>
      </p:sp>
      <p:sp>
        <p:nvSpPr>
          <p:cNvPr id="9" name="TextBox 8"/>
          <p:cNvSpPr txBox="1"/>
          <p:nvPr/>
        </p:nvSpPr>
        <p:spPr>
          <a:xfrm>
            <a:off x="304800" y="4267200"/>
            <a:ext cx="8534400" cy="1077218"/>
          </a:xfrm>
          <a:prstGeom prst="rect">
            <a:avLst/>
          </a:prstGeom>
          <a:noFill/>
        </p:spPr>
        <p:txBody>
          <a:bodyPr wrap="square" rtlCol="0">
            <a:spAutoFit/>
          </a:bodyPr>
          <a:lstStyle/>
          <a:p>
            <a:pPr algn="just"/>
            <a:r>
              <a:rPr lang="af-ZA" sz="3200" b="1" smtClean="0">
                <a:solidFill>
                  <a:srgbClr val="FF0000"/>
                </a:solidFill>
                <a:latin typeface="Times New Roman" pitchFamily="18" charset="0"/>
                <a:cs typeface="Times New Roman" pitchFamily="18" charset="0"/>
              </a:rPr>
              <a:t>3. Các em nhỏ và cụ già: </a:t>
            </a:r>
            <a:r>
              <a:rPr lang="af-ZA" sz="3200" b="1" smtClean="0">
                <a:solidFill>
                  <a:srgbClr val="0000CC"/>
                </a:solidFill>
                <a:latin typeface="Times New Roman" pitchFamily="18" charset="0"/>
                <a:cs typeface="Times New Roman" pitchFamily="18" charset="0"/>
              </a:rPr>
              <a:t>Mọi người trong cộng đồng phải quan tâm đến nhau.</a:t>
            </a:r>
            <a:endParaRPr lang="af-ZA" sz="3200" b="1" smtClean="0">
              <a:solidFill>
                <a:srgbClr val="FF0000"/>
              </a:solidFill>
              <a:latin typeface="Times New Roman" pitchFamily="18" charset="0"/>
              <a:cs typeface="Times New Roman" pitchFamily="18" charset="0"/>
            </a:endParaRPr>
          </a:p>
        </p:txBody>
      </p:sp>
      <p:sp>
        <p:nvSpPr>
          <p:cNvPr id="13" name="TextBox 12"/>
          <p:cNvSpPr txBox="1"/>
          <p:nvPr/>
        </p:nvSpPr>
        <p:spPr>
          <a:xfrm>
            <a:off x="381000" y="5486400"/>
            <a:ext cx="8534400" cy="1077218"/>
          </a:xfrm>
          <a:prstGeom prst="rect">
            <a:avLst/>
          </a:prstGeom>
          <a:noFill/>
        </p:spPr>
        <p:txBody>
          <a:bodyPr wrap="square" rtlCol="0">
            <a:spAutoFit/>
          </a:bodyPr>
          <a:lstStyle/>
          <a:p>
            <a:pPr algn="just"/>
            <a:r>
              <a:rPr lang="af-ZA" sz="3200" b="1" smtClean="0">
                <a:solidFill>
                  <a:srgbClr val="FF0000"/>
                </a:solidFill>
                <a:latin typeface="Times New Roman" pitchFamily="18" charset="0"/>
                <a:cs typeface="Times New Roman" pitchFamily="18" charset="0"/>
              </a:rPr>
              <a:t>4. Tiếng ru: </a:t>
            </a:r>
            <a:r>
              <a:rPr lang="af-ZA" sz="3200" b="1" smtClean="0">
                <a:solidFill>
                  <a:srgbClr val="0000CC"/>
                </a:solidFill>
                <a:latin typeface="Times New Roman" pitchFamily="18" charset="0"/>
                <a:cs typeface="Times New Roman" pitchFamily="18" charset="0"/>
              </a:rPr>
              <a:t>Con người sống giữa cộng đồng phải yêu thương anh em, bạn bè, đồng chí.</a:t>
            </a:r>
            <a:endParaRPr lang="af-ZA" sz="3200" b="1" smtClean="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linds(horizontal)">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linds(horizontal)">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linds(horizontal)">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blinds(horizontal)">
                                      <p:cBhvr>
                                        <p:cTn id="2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p:bldP spid="11" grpId="0"/>
      <p:bldP spid="9" grpId="0"/>
      <p:bldP spid="1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5"/>
          <p:cNvSpPr txBox="1">
            <a:spLocks noChangeArrowheads="1"/>
          </p:cNvSpPr>
          <p:nvPr/>
        </p:nvSpPr>
        <p:spPr bwMode="auto">
          <a:xfrm>
            <a:off x="3962400" y="42208"/>
            <a:ext cx="1981200" cy="584775"/>
          </a:xfrm>
          <a:prstGeom prst="rect">
            <a:avLst/>
          </a:prstGeom>
          <a:noFill/>
          <a:ln w="9525">
            <a:noFill/>
            <a:miter lim="800000"/>
            <a:headEnd/>
            <a:tailEnd/>
          </a:ln>
        </p:spPr>
        <p:txBody>
          <a:bodyPr wrap="square">
            <a:spAutoFit/>
          </a:bodyPr>
          <a:lstStyle/>
          <a:p>
            <a:pPr algn="ctr">
              <a:spcBef>
                <a:spcPct val="50000"/>
              </a:spcBef>
            </a:pPr>
            <a:r>
              <a:rPr lang="en-US" sz="3200" b="1" smtClean="0">
                <a:solidFill>
                  <a:srgbClr val="FF0000"/>
                </a:solidFill>
                <a:latin typeface="Times New Roman" pitchFamily="18" charset="0"/>
                <a:cs typeface="Times New Roman" pitchFamily="18" charset="0"/>
              </a:rPr>
              <a:t>Bận</a:t>
            </a:r>
          </a:p>
        </p:txBody>
      </p:sp>
      <p:sp>
        <p:nvSpPr>
          <p:cNvPr id="3" name="Text Box 42"/>
          <p:cNvSpPr txBox="1">
            <a:spLocks noChangeArrowheads="1"/>
          </p:cNvSpPr>
          <p:nvPr/>
        </p:nvSpPr>
        <p:spPr bwMode="auto">
          <a:xfrm>
            <a:off x="3962400" y="6334780"/>
            <a:ext cx="2362200" cy="523220"/>
          </a:xfrm>
          <a:prstGeom prst="rect">
            <a:avLst/>
          </a:prstGeom>
          <a:noFill/>
          <a:ln w="9525">
            <a:noFill/>
            <a:miter lim="800000"/>
            <a:headEnd/>
            <a:tailEnd/>
          </a:ln>
          <a:effectLst/>
        </p:spPr>
        <p:txBody>
          <a:bodyPr wrap="square">
            <a:spAutoFit/>
          </a:bodyPr>
          <a:lstStyle/>
          <a:p>
            <a:pPr algn="ctr">
              <a:spcBef>
                <a:spcPct val="50000"/>
              </a:spcBef>
            </a:pPr>
            <a:r>
              <a:rPr lang="en-US" sz="2800" b="1" i="1" smtClean="0">
                <a:solidFill>
                  <a:srgbClr val="FF0000"/>
                </a:solidFill>
                <a:latin typeface="Times New Roman" pitchFamily="18" charset="0"/>
              </a:rPr>
              <a:t>Tố Hữu</a:t>
            </a:r>
            <a:endParaRPr lang="en-US" sz="2800" b="1" i="1">
              <a:solidFill>
                <a:srgbClr val="FF0000"/>
              </a:solidFill>
              <a:latin typeface="Times New Roman" pitchFamily="18" charset="0"/>
            </a:endParaRPr>
          </a:p>
        </p:txBody>
      </p:sp>
      <p:sp>
        <p:nvSpPr>
          <p:cNvPr id="4" name="Rectangle 3"/>
          <p:cNvSpPr/>
          <p:nvPr/>
        </p:nvSpPr>
        <p:spPr>
          <a:xfrm>
            <a:off x="2045367" y="1871008"/>
            <a:ext cx="5479385" cy="553998"/>
          </a:xfrm>
          <a:prstGeom prst="rect">
            <a:avLst/>
          </a:prstGeom>
        </p:spPr>
        <p:txBody>
          <a:bodyPr wrap="none">
            <a:spAutoFit/>
          </a:bodyPr>
          <a:lstStyle/>
          <a:p>
            <a:pPr algn="just"/>
            <a:r>
              <a:rPr lang="en-US" sz="3000" b="1" smtClean="0">
                <a:solidFill>
                  <a:srgbClr val="0000CC"/>
                </a:solidFill>
                <a:latin typeface="Times New Roman" pitchFamily="18" charset="0"/>
                <a:cs typeface="Times New Roman" pitchFamily="18" charset="0"/>
              </a:rPr>
              <a:t>yêu đồng chí, yêu người anh em.</a:t>
            </a:r>
          </a:p>
        </p:txBody>
      </p:sp>
      <p:sp>
        <p:nvSpPr>
          <p:cNvPr id="5" name="Rectangle 4"/>
          <p:cNvSpPr/>
          <p:nvPr/>
        </p:nvSpPr>
        <p:spPr>
          <a:xfrm>
            <a:off x="3264091" y="3910008"/>
            <a:ext cx="4379725" cy="553998"/>
          </a:xfrm>
          <a:prstGeom prst="rect">
            <a:avLst/>
          </a:prstGeom>
        </p:spPr>
        <p:txBody>
          <a:bodyPr wrap="none">
            <a:spAutoFit/>
          </a:bodyPr>
          <a:lstStyle/>
          <a:p>
            <a:r>
              <a:rPr lang="en-US" sz="3000" b="1" smtClean="0">
                <a:solidFill>
                  <a:srgbClr val="0000CC"/>
                </a:solidFill>
                <a:latin typeface="Times New Roman" pitchFamily="18" charset="0"/>
                <a:cs typeface="Times New Roman" pitchFamily="18" charset="0"/>
              </a:rPr>
              <a:t>một đốm lửa tàn mà thôi!</a:t>
            </a:r>
            <a:endParaRPr lang="en-US" sz="3000"/>
          </a:p>
        </p:txBody>
      </p:sp>
      <p:sp>
        <p:nvSpPr>
          <p:cNvPr id="6" name="Rectangle 5"/>
          <p:cNvSpPr/>
          <p:nvPr/>
        </p:nvSpPr>
        <p:spPr>
          <a:xfrm>
            <a:off x="2333624" y="3429000"/>
            <a:ext cx="4889480" cy="553998"/>
          </a:xfrm>
          <a:prstGeom prst="rect">
            <a:avLst/>
          </a:prstGeom>
        </p:spPr>
        <p:txBody>
          <a:bodyPr wrap="none">
            <a:spAutoFit/>
          </a:bodyPr>
          <a:lstStyle/>
          <a:p>
            <a:r>
              <a:rPr lang="en-US" sz="3000" b="1" smtClean="0">
                <a:solidFill>
                  <a:srgbClr val="0000CC"/>
                </a:solidFill>
                <a:latin typeface="Times New Roman" pitchFamily="18" charset="0"/>
                <a:cs typeface="Times New Roman" pitchFamily="18" charset="0"/>
              </a:rPr>
              <a:t>người – đâu phải nhân gian?</a:t>
            </a:r>
            <a:endParaRPr lang="en-US" sz="3000"/>
          </a:p>
        </p:txBody>
      </p:sp>
      <p:sp>
        <p:nvSpPr>
          <p:cNvPr id="7" name="Rectangle 6"/>
          <p:cNvSpPr/>
          <p:nvPr/>
        </p:nvSpPr>
        <p:spPr>
          <a:xfrm>
            <a:off x="1953867" y="2986088"/>
            <a:ext cx="6732933" cy="553998"/>
          </a:xfrm>
          <a:prstGeom prst="rect">
            <a:avLst/>
          </a:prstGeom>
        </p:spPr>
        <p:txBody>
          <a:bodyPr wrap="none">
            <a:spAutoFit/>
          </a:bodyPr>
          <a:lstStyle/>
          <a:p>
            <a:r>
              <a:rPr lang="en-US" sz="3000" b="1" smtClean="0">
                <a:solidFill>
                  <a:srgbClr val="0000CC"/>
                </a:solidFill>
                <a:latin typeface="Times New Roman" pitchFamily="18" charset="0"/>
                <a:cs typeface="Times New Roman" pitchFamily="18" charset="0"/>
              </a:rPr>
              <a:t>thân lúa chín, chẳng làm nên mùa vàng.</a:t>
            </a:r>
            <a:endParaRPr lang="en-US" sz="3000"/>
          </a:p>
        </p:txBody>
      </p:sp>
      <p:sp>
        <p:nvSpPr>
          <p:cNvPr id="8" name="Rectangle 7"/>
          <p:cNvSpPr/>
          <p:nvPr/>
        </p:nvSpPr>
        <p:spPr>
          <a:xfrm>
            <a:off x="2385931" y="2528888"/>
            <a:ext cx="4243469" cy="553998"/>
          </a:xfrm>
          <a:prstGeom prst="rect">
            <a:avLst/>
          </a:prstGeom>
        </p:spPr>
        <p:txBody>
          <a:bodyPr wrap="none">
            <a:spAutoFit/>
          </a:bodyPr>
          <a:lstStyle/>
          <a:p>
            <a:r>
              <a:rPr lang="en-US" sz="3000" b="1" smtClean="0">
                <a:solidFill>
                  <a:srgbClr val="0000CC"/>
                </a:solidFill>
                <a:latin typeface="Times New Roman" pitchFamily="18" charset="0"/>
                <a:cs typeface="Times New Roman" pitchFamily="18" charset="0"/>
              </a:rPr>
              <a:t>ngôi sao chẳng sáng đêm</a:t>
            </a:r>
            <a:endParaRPr lang="en-US" sz="3000"/>
          </a:p>
        </p:txBody>
      </p:sp>
      <p:sp>
        <p:nvSpPr>
          <p:cNvPr id="9" name="Rectangle 37"/>
          <p:cNvSpPr>
            <a:spLocks noChangeArrowheads="1"/>
          </p:cNvSpPr>
          <p:nvPr/>
        </p:nvSpPr>
        <p:spPr bwMode="auto">
          <a:xfrm>
            <a:off x="1219200" y="499408"/>
            <a:ext cx="2438400" cy="1938992"/>
          </a:xfrm>
          <a:prstGeom prst="rect">
            <a:avLst/>
          </a:prstGeom>
          <a:noFill/>
          <a:ln w="9525">
            <a:noFill/>
            <a:miter lim="800000"/>
            <a:headEnd/>
            <a:tailEnd/>
          </a:ln>
          <a:effectLst/>
        </p:spPr>
        <p:txBody>
          <a:bodyPr wrap="square">
            <a:spAutoFit/>
          </a:bodyPr>
          <a:lstStyle/>
          <a:p>
            <a:pPr algn="just"/>
            <a:r>
              <a:rPr lang="en-US" sz="3000" b="1" smtClean="0">
                <a:solidFill>
                  <a:srgbClr val="0000CC"/>
                </a:solidFill>
                <a:latin typeface="Times New Roman" pitchFamily="18" charset="0"/>
                <a:cs typeface="Times New Roman" pitchFamily="18" charset="0"/>
              </a:rPr>
              <a:t>    Con</a:t>
            </a:r>
          </a:p>
          <a:p>
            <a:pPr algn="just"/>
            <a:r>
              <a:rPr lang="en-US" sz="3000" b="1" smtClean="0">
                <a:solidFill>
                  <a:srgbClr val="0000CC"/>
                </a:solidFill>
                <a:latin typeface="Times New Roman" pitchFamily="18" charset="0"/>
                <a:cs typeface="Times New Roman" pitchFamily="18" charset="0"/>
              </a:rPr>
              <a:t>Con cá, </a:t>
            </a:r>
          </a:p>
          <a:p>
            <a:pPr algn="just"/>
            <a:r>
              <a:rPr lang="en-US" sz="3000" b="1" smtClean="0">
                <a:solidFill>
                  <a:srgbClr val="0000CC"/>
                </a:solidFill>
                <a:latin typeface="Times New Roman" pitchFamily="18" charset="0"/>
                <a:cs typeface="Times New Roman" pitchFamily="18" charset="0"/>
              </a:rPr>
              <a:t>    Con</a:t>
            </a:r>
          </a:p>
          <a:p>
            <a:pPr algn="just"/>
            <a:r>
              <a:rPr lang="en-US" sz="3000" b="1" smtClean="0">
                <a:solidFill>
                  <a:srgbClr val="0000CC"/>
                </a:solidFill>
                <a:latin typeface="Times New Roman" pitchFamily="18" charset="0"/>
                <a:cs typeface="Times New Roman" pitchFamily="18" charset="0"/>
              </a:rPr>
              <a:t>Phải</a:t>
            </a:r>
          </a:p>
        </p:txBody>
      </p:sp>
      <p:sp>
        <p:nvSpPr>
          <p:cNvPr id="10" name="Rectangle 9"/>
          <p:cNvSpPr/>
          <p:nvPr/>
        </p:nvSpPr>
        <p:spPr>
          <a:xfrm>
            <a:off x="2506403" y="956608"/>
            <a:ext cx="5246949" cy="553998"/>
          </a:xfrm>
          <a:prstGeom prst="rect">
            <a:avLst/>
          </a:prstGeom>
        </p:spPr>
        <p:txBody>
          <a:bodyPr wrap="none">
            <a:spAutoFit/>
          </a:bodyPr>
          <a:lstStyle/>
          <a:p>
            <a:pPr algn="just"/>
            <a:r>
              <a:rPr lang="en-US" sz="3000" b="1" smtClean="0">
                <a:solidFill>
                  <a:srgbClr val="0000CC"/>
                </a:solidFill>
                <a:latin typeface="Times New Roman" pitchFamily="18" charset="0"/>
                <a:cs typeface="Times New Roman" pitchFamily="18" charset="0"/>
              </a:rPr>
              <a:t>yêu nước; con chim ca yêu trời</a:t>
            </a:r>
            <a:endParaRPr lang="en-US" sz="3000" b="1" smtClean="0">
              <a:solidFill>
                <a:srgbClr val="1A0597"/>
              </a:solidFill>
              <a:latin typeface="Times New Roman" pitchFamily="18" charset="0"/>
              <a:cs typeface="Times New Roman" pitchFamily="18" charset="0"/>
            </a:endParaRPr>
          </a:p>
        </p:txBody>
      </p:sp>
      <p:sp>
        <p:nvSpPr>
          <p:cNvPr id="11" name="Rectangle 10"/>
          <p:cNvSpPr/>
          <p:nvPr/>
        </p:nvSpPr>
        <p:spPr>
          <a:xfrm>
            <a:off x="2324104" y="499408"/>
            <a:ext cx="3700052" cy="553998"/>
          </a:xfrm>
          <a:prstGeom prst="rect">
            <a:avLst/>
          </a:prstGeom>
        </p:spPr>
        <p:txBody>
          <a:bodyPr wrap="none">
            <a:spAutoFit/>
          </a:bodyPr>
          <a:lstStyle/>
          <a:p>
            <a:pPr algn="just"/>
            <a:r>
              <a:rPr lang="en-US" sz="3000" b="1" smtClean="0">
                <a:solidFill>
                  <a:srgbClr val="0000CC"/>
                </a:solidFill>
                <a:latin typeface="Times New Roman" pitchFamily="18" charset="0"/>
                <a:cs typeface="Times New Roman" pitchFamily="18" charset="0"/>
              </a:rPr>
              <a:t>ong làm mật, yêu hoa</a:t>
            </a:r>
            <a:endParaRPr lang="en-US" sz="3000" b="1" smtClean="0">
              <a:solidFill>
                <a:srgbClr val="1A0597"/>
              </a:solidFill>
              <a:latin typeface="Times New Roman" pitchFamily="18" charset="0"/>
              <a:cs typeface="Times New Roman" pitchFamily="18" charset="0"/>
            </a:endParaRPr>
          </a:p>
        </p:txBody>
      </p:sp>
      <p:sp>
        <p:nvSpPr>
          <p:cNvPr id="12" name="Rectangle 11"/>
          <p:cNvSpPr/>
          <p:nvPr/>
        </p:nvSpPr>
        <p:spPr>
          <a:xfrm>
            <a:off x="2375175" y="1413808"/>
            <a:ext cx="4206601" cy="553998"/>
          </a:xfrm>
          <a:prstGeom prst="rect">
            <a:avLst/>
          </a:prstGeom>
        </p:spPr>
        <p:txBody>
          <a:bodyPr wrap="none">
            <a:spAutoFit/>
          </a:bodyPr>
          <a:lstStyle/>
          <a:p>
            <a:pPr algn="just"/>
            <a:r>
              <a:rPr lang="en-US" sz="3000" b="1" smtClean="0">
                <a:solidFill>
                  <a:srgbClr val="0000CC"/>
                </a:solidFill>
                <a:latin typeface="Times New Roman" pitchFamily="18" charset="0"/>
                <a:cs typeface="Times New Roman" pitchFamily="18" charset="0"/>
              </a:rPr>
              <a:t>người muốn sống, con ơi</a:t>
            </a:r>
            <a:endParaRPr lang="en-US" sz="3000" b="1" smtClean="0">
              <a:solidFill>
                <a:srgbClr val="1A0597"/>
              </a:solidFill>
              <a:latin typeface="Times New Roman" pitchFamily="18" charset="0"/>
              <a:cs typeface="Times New Roman" pitchFamily="18" charset="0"/>
            </a:endParaRPr>
          </a:p>
        </p:txBody>
      </p:sp>
      <p:sp>
        <p:nvSpPr>
          <p:cNvPr id="13" name="Rectangle 39"/>
          <p:cNvSpPr>
            <a:spLocks noChangeArrowheads="1"/>
          </p:cNvSpPr>
          <p:nvPr/>
        </p:nvSpPr>
        <p:spPr bwMode="auto">
          <a:xfrm>
            <a:off x="1219200" y="2514600"/>
            <a:ext cx="2362200" cy="1938992"/>
          </a:xfrm>
          <a:prstGeom prst="rect">
            <a:avLst/>
          </a:prstGeom>
          <a:noFill/>
          <a:ln w="9525">
            <a:noFill/>
            <a:miter lim="800000"/>
            <a:headEnd/>
            <a:tailEnd/>
          </a:ln>
          <a:effectLst/>
        </p:spPr>
        <p:txBody>
          <a:bodyPr wrap="square">
            <a:spAutoFit/>
          </a:bodyPr>
          <a:lstStyle/>
          <a:p>
            <a:r>
              <a:rPr lang="en-US" sz="3000" b="1" smtClean="0">
                <a:solidFill>
                  <a:srgbClr val="0000CC"/>
                </a:solidFill>
                <a:latin typeface="Times New Roman" pitchFamily="18" charset="0"/>
                <a:cs typeface="Times New Roman" pitchFamily="18" charset="0"/>
              </a:rPr>
              <a:t>    Một</a:t>
            </a:r>
          </a:p>
          <a:p>
            <a:r>
              <a:rPr lang="en-US" sz="3000" b="1" smtClean="0">
                <a:solidFill>
                  <a:srgbClr val="0000CC"/>
                </a:solidFill>
                <a:latin typeface="Times New Roman" pitchFamily="18" charset="0"/>
                <a:cs typeface="Times New Roman" pitchFamily="18" charset="0"/>
              </a:rPr>
              <a:t>Một</a:t>
            </a:r>
          </a:p>
          <a:p>
            <a:r>
              <a:rPr lang="en-US" sz="3000" b="1" smtClean="0">
                <a:solidFill>
                  <a:srgbClr val="0000CC"/>
                </a:solidFill>
                <a:latin typeface="Times New Roman" pitchFamily="18" charset="0"/>
                <a:cs typeface="Times New Roman" pitchFamily="18" charset="0"/>
              </a:rPr>
              <a:t>    Một</a:t>
            </a:r>
          </a:p>
          <a:p>
            <a:r>
              <a:rPr lang="en-US" sz="3000" b="1" smtClean="0">
                <a:solidFill>
                  <a:srgbClr val="0000CC"/>
                </a:solidFill>
                <a:latin typeface="Times New Roman" pitchFamily="18" charset="0"/>
                <a:cs typeface="Times New Roman" pitchFamily="18" charset="0"/>
              </a:rPr>
              <a:t>Sống chăng, </a:t>
            </a:r>
          </a:p>
        </p:txBody>
      </p:sp>
      <p:sp>
        <p:nvSpPr>
          <p:cNvPr id="14" name="Rectangle 13"/>
          <p:cNvSpPr/>
          <p:nvPr/>
        </p:nvSpPr>
        <p:spPr>
          <a:xfrm>
            <a:off x="2038352" y="5943600"/>
            <a:ext cx="5702202" cy="553998"/>
          </a:xfrm>
          <a:prstGeom prst="rect">
            <a:avLst/>
          </a:prstGeom>
        </p:spPr>
        <p:txBody>
          <a:bodyPr wrap="none">
            <a:spAutoFit/>
          </a:bodyPr>
          <a:lstStyle/>
          <a:p>
            <a:r>
              <a:rPr lang="en-US" sz="3000" b="1" smtClean="0">
                <a:solidFill>
                  <a:srgbClr val="0000CC"/>
                </a:solidFill>
                <a:latin typeface="Times New Roman" pitchFamily="18" charset="0"/>
                <a:cs typeface="Times New Roman" pitchFamily="18" charset="0"/>
              </a:rPr>
              <a:t>chê sông nhỏ, biển đâu nước còn?</a:t>
            </a:r>
            <a:endParaRPr lang="en-US" sz="3000" b="1">
              <a:solidFill>
                <a:srgbClr val="0000CC"/>
              </a:solidFill>
              <a:latin typeface="Times New Roman" pitchFamily="18" charset="0"/>
              <a:cs typeface="Times New Roman" pitchFamily="18" charset="0"/>
            </a:endParaRPr>
          </a:p>
        </p:txBody>
      </p:sp>
      <p:sp>
        <p:nvSpPr>
          <p:cNvPr id="15" name="Rectangle 14"/>
          <p:cNvSpPr/>
          <p:nvPr/>
        </p:nvSpPr>
        <p:spPr>
          <a:xfrm>
            <a:off x="2619376" y="5495928"/>
            <a:ext cx="3793026" cy="553998"/>
          </a:xfrm>
          <a:prstGeom prst="rect">
            <a:avLst/>
          </a:prstGeom>
        </p:spPr>
        <p:txBody>
          <a:bodyPr wrap="none">
            <a:spAutoFit/>
          </a:bodyPr>
          <a:lstStyle/>
          <a:p>
            <a:r>
              <a:rPr lang="en-US" sz="3000" b="1" smtClean="0">
                <a:solidFill>
                  <a:srgbClr val="0000CC"/>
                </a:solidFill>
                <a:latin typeface="Times New Roman" pitchFamily="18" charset="0"/>
                <a:cs typeface="Times New Roman" pitchFamily="18" charset="0"/>
              </a:rPr>
              <a:t>dòng sông đổ biển sâu</a:t>
            </a:r>
            <a:endParaRPr lang="en-US" sz="3000"/>
          </a:p>
        </p:txBody>
      </p:sp>
      <p:sp>
        <p:nvSpPr>
          <p:cNvPr id="16" name="Rectangle 15"/>
          <p:cNvSpPr/>
          <p:nvPr/>
        </p:nvSpPr>
        <p:spPr>
          <a:xfrm>
            <a:off x="1890712" y="5038728"/>
            <a:ext cx="4958409" cy="553998"/>
          </a:xfrm>
          <a:prstGeom prst="rect">
            <a:avLst/>
          </a:prstGeom>
        </p:spPr>
        <p:txBody>
          <a:bodyPr wrap="none">
            <a:spAutoFit/>
          </a:bodyPr>
          <a:lstStyle/>
          <a:p>
            <a:r>
              <a:rPr lang="en-US" sz="3000" b="1" smtClean="0">
                <a:solidFill>
                  <a:srgbClr val="0000CC"/>
                </a:solidFill>
                <a:latin typeface="Times New Roman" pitchFamily="18" charset="0"/>
                <a:cs typeface="Times New Roman" pitchFamily="18" charset="0"/>
              </a:rPr>
              <a:t>chê đất thấp, núi ngồi ở đâu?</a:t>
            </a:r>
            <a:endParaRPr lang="en-US" sz="3000"/>
          </a:p>
        </p:txBody>
      </p:sp>
      <p:sp>
        <p:nvSpPr>
          <p:cNvPr id="17" name="Rectangle 16"/>
          <p:cNvSpPr/>
          <p:nvPr/>
        </p:nvSpPr>
        <p:spPr>
          <a:xfrm>
            <a:off x="2271712" y="4586288"/>
            <a:ext cx="3070071" cy="553998"/>
          </a:xfrm>
          <a:prstGeom prst="rect">
            <a:avLst/>
          </a:prstGeom>
        </p:spPr>
        <p:txBody>
          <a:bodyPr wrap="none">
            <a:spAutoFit/>
          </a:bodyPr>
          <a:lstStyle/>
          <a:p>
            <a:r>
              <a:rPr lang="en-US" sz="3000" b="1" smtClean="0">
                <a:solidFill>
                  <a:srgbClr val="0000CC"/>
                </a:solidFill>
                <a:latin typeface="Times New Roman" pitchFamily="18" charset="0"/>
                <a:cs typeface="Times New Roman" pitchFamily="18" charset="0"/>
              </a:rPr>
              <a:t>cao bởi có đất bồi</a:t>
            </a:r>
            <a:endParaRPr lang="en-US" sz="3000"/>
          </a:p>
        </p:txBody>
      </p:sp>
      <p:sp>
        <p:nvSpPr>
          <p:cNvPr id="18" name="Rectangle 38"/>
          <p:cNvSpPr>
            <a:spLocks noChangeArrowheads="1"/>
          </p:cNvSpPr>
          <p:nvPr/>
        </p:nvSpPr>
        <p:spPr bwMode="auto">
          <a:xfrm>
            <a:off x="1219200" y="4572000"/>
            <a:ext cx="1752600" cy="1938992"/>
          </a:xfrm>
          <a:prstGeom prst="rect">
            <a:avLst/>
          </a:prstGeom>
          <a:noFill/>
          <a:ln w="9525">
            <a:noFill/>
            <a:miter lim="800000"/>
            <a:headEnd/>
            <a:tailEnd/>
          </a:ln>
          <a:effectLst/>
        </p:spPr>
        <p:txBody>
          <a:bodyPr wrap="square">
            <a:spAutoFit/>
          </a:bodyPr>
          <a:lstStyle/>
          <a:p>
            <a:pPr algn="l"/>
            <a:r>
              <a:rPr lang="en-US" sz="3000" b="1" smtClean="0">
                <a:solidFill>
                  <a:srgbClr val="0000CC"/>
                </a:solidFill>
                <a:latin typeface="Times New Roman" pitchFamily="18" charset="0"/>
                <a:cs typeface="Times New Roman" pitchFamily="18" charset="0"/>
              </a:rPr>
              <a:t>    Núi</a:t>
            </a:r>
          </a:p>
          <a:p>
            <a:pPr algn="l"/>
            <a:r>
              <a:rPr lang="en-US" sz="3000" b="1" smtClean="0">
                <a:solidFill>
                  <a:srgbClr val="0000CC"/>
                </a:solidFill>
                <a:latin typeface="Times New Roman" pitchFamily="18" charset="0"/>
                <a:cs typeface="Times New Roman" pitchFamily="18" charset="0"/>
              </a:rPr>
              <a:t>Núi</a:t>
            </a:r>
          </a:p>
          <a:p>
            <a:pPr algn="l"/>
            <a:r>
              <a:rPr lang="en-US" sz="3000" b="1" smtClean="0">
                <a:solidFill>
                  <a:srgbClr val="0000CC"/>
                </a:solidFill>
                <a:latin typeface="Times New Roman" pitchFamily="18" charset="0"/>
                <a:cs typeface="Times New Roman" pitchFamily="18" charset="0"/>
              </a:rPr>
              <a:t>    Muôn</a:t>
            </a:r>
          </a:p>
          <a:p>
            <a:pPr algn="l"/>
            <a:r>
              <a:rPr lang="en-US" sz="3000" b="1" smtClean="0">
                <a:solidFill>
                  <a:srgbClr val="0000CC"/>
                </a:solidFill>
                <a:latin typeface="Times New Roman" pitchFamily="18" charset="0"/>
                <a:cs typeface="Times New Roman" pitchFamily="18" charset="0"/>
              </a:rPr>
              <a:t>Biển</a:t>
            </a:r>
            <a:endParaRPr lang="en-US" sz="3000" b="1">
              <a:solidFill>
                <a:srgbClr val="0000CC"/>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linds(horizontal)">
                                      <p:cBhvr>
                                        <p:cTn id="10" dur="500"/>
                                        <p:tgtEl>
                                          <p:spTgt spid="3"/>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linds(horizontal)">
                                      <p:cBhvr>
                                        <p:cTn id="13" dur="500"/>
                                        <p:tgtEl>
                                          <p:spTgt spid="4"/>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blinds(horizontal)">
                                      <p:cBhvr>
                                        <p:cTn id="16" dur="500"/>
                                        <p:tgtEl>
                                          <p:spTgt spid="5"/>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blinds(horizontal)">
                                      <p:cBhvr>
                                        <p:cTn id="19" dur="500"/>
                                        <p:tgtEl>
                                          <p:spTgt spid="6"/>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linds(horizontal)">
                                      <p:cBhvr>
                                        <p:cTn id="22" dur="500"/>
                                        <p:tgtEl>
                                          <p:spTgt spid="7"/>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blinds(horizontal)">
                                      <p:cBhvr>
                                        <p:cTn id="25" dur="500"/>
                                        <p:tgtEl>
                                          <p:spTgt spid="8"/>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blinds(horizontal)">
                                      <p:cBhvr>
                                        <p:cTn id="28" dur="500"/>
                                        <p:tgtEl>
                                          <p:spTgt spid="9"/>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blinds(horizontal)">
                                      <p:cBhvr>
                                        <p:cTn id="31" dur="500"/>
                                        <p:tgtEl>
                                          <p:spTgt spid="10"/>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blinds(horizontal)">
                                      <p:cBhvr>
                                        <p:cTn id="34" dur="500"/>
                                        <p:tgtEl>
                                          <p:spTgt spid="11"/>
                                        </p:tgtEl>
                                      </p:cBhvr>
                                    </p:animEffect>
                                  </p:childTnLst>
                                </p:cTn>
                              </p:par>
                              <p:par>
                                <p:cTn id="35" presetID="3" presetClass="entr" presetSubtype="10" fill="hold" grpId="0" nodeType="with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blinds(horizontal)">
                                      <p:cBhvr>
                                        <p:cTn id="37" dur="500"/>
                                        <p:tgtEl>
                                          <p:spTgt spid="12"/>
                                        </p:tgtEl>
                                      </p:cBhvr>
                                    </p:animEffect>
                                  </p:childTnLst>
                                </p:cTn>
                              </p:par>
                              <p:par>
                                <p:cTn id="38" presetID="3" presetClass="entr" presetSubtype="10" fill="hold" grpId="0" nodeType="with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blinds(horizontal)">
                                      <p:cBhvr>
                                        <p:cTn id="40" dur="500"/>
                                        <p:tgtEl>
                                          <p:spTgt spid="13"/>
                                        </p:tgtEl>
                                      </p:cBhvr>
                                    </p:animEffect>
                                  </p:childTnLst>
                                </p:cTn>
                              </p:par>
                              <p:par>
                                <p:cTn id="41" presetID="3" presetClass="entr" presetSubtype="10" fill="hold" grpId="0" nodeType="with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blinds(horizontal)">
                                      <p:cBhvr>
                                        <p:cTn id="43" dur="500"/>
                                        <p:tgtEl>
                                          <p:spTgt spid="14"/>
                                        </p:tgtEl>
                                      </p:cBhvr>
                                    </p:animEffect>
                                  </p:childTnLst>
                                </p:cTn>
                              </p:par>
                              <p:par>
                                <p:cTn id="44" presetID="3" presetClass="entr" presetSubtype="10" fill="hold" grpId="0" nodeType="withEffect">
                                  <p:stCondLst>
                                    <p:cond delay="0"/>
                                  </p:stCondLst>
                                  <p:childTnLst>
                                    <p:set>
                                      <p:cBhvr>
                                        <p:cTn id="45" dur="1" fill="hold">
                                          <p:stCondLst>
                                            <p:cond delay="0"/>
                                          </p:stCondLst>
                                        </p:cTn>
                                        <p:tgtEl>
                                          <p:spTgt spid="15"/>
                                        </p:tgtEl>
                                        <p:attrNameLst>
                                          <p:attrName>style.visibility</p:attrName>
                                        </p:attrNameLst>
                                      </p:cBhvr>
                                      <p:to>
                                        <p:strVal val="visible"/>
                                      </p:to>
                                    </p:set>
                                    <p:animEffect transition="in" filter="blinds(horizontal)">
                                      <p:cBhvr>
                                        <p:cTn id="46" dur="500"/>
                                        <p:tgtEl>
                                          <p:spTgt spid="15"/>
                                        </p:tgtEl>
                                      </p:cBhvr>
                                    </p:animEffect>
                                  </p:childTnLst>
                                </p:cTn>
                              </p:par>
                              <p:par>
                                <p:cTn id="47" presetID="3" presetClass="entr" presetSubtype="10" fill="hold" grpId="0" nodeType="withEffect">
                                  <p:stCondLst>
                                    <p:cond delay="0"/>
                                  </p:stCondLst>
                                  <p:childTnLst>
                                    <p:set>
                                      <p:cBhvr>
                                        <p:cTn id="48" dur="1" fill="hold">
                                          <p:stCondLst>
                                            <p:cond delay="0"/>
                                          </p:stCondLst>
                                        </p:cTn>
                                        <p:tgtEl>
                                          <p:spTgt spid="16"/>
                                        </p:tgtEl>
                                        <p:attrNameLst>
                                          <p:attrName>style.visibility</p:attrName>
                                        </p:attrNameLst>
                                      </p:cBhvr>
                                      <p:to>
                                        <p:strVal val="visible"/>
                                      </p:to>
                                    </p:set>
                                    <p:animEffect transition="in" filter="blinds(horizontal)">
                                      <p:cBhvr>
                                        <p:cTn id="49" dur="500"/>
                                        <p:tgtEl>
                                          <p:spTgt spid="16"/>
                                        </p:tgtEl>
                                      </p:cBhvr>
                                    </p:animEffect>
                                  </p:childTnLst>
                                </p:cTn>
                              </p:par>
                              <p:par>
                                <p:cTn id="50" presetID="3" presetClass="entr" presetSubtype="10" fill="hold" grpId="0" nodeType="withEffect">
                                  <p:stCondLst>
                                    <p:cond delay="0"/>
                                  </p:stCondLst>
                                  <p:childTnLst>
                                    <p:set>
                                      <p:cBhvr>
                                        <p:cTn id="51" dur="1" fill="hold">
                                          <p:stCondLst>
                                            <p:cond delay="0"/>
                                          </p:stCondLst>
                                        </p:cTn>
                                        <p:tgtEl>
                                          <p:spTgt spid="17"/>
                                        </p:tgtEl>
                                        <p:attrNameLst>
                                          <p:attrName>style.visibility</p:attrName>
                                        </p:attrNameLst>
                                      </p:cBhvr>
                                      <p:to>
                                        <p:strVal val="visible"/>
                                      </p:to>
                                    </p:set>
                                    <p:animEffect transition="in" filter="blinds(horizontal)">
                                      <p:cBhvr>
                                        <p:cTn id="52" dur="500"/>
                                        <p:tgtEl>
                                          <p:spTgt spid="17"/>
                                        </p:tgtEl>
                                      </p:cBhvr>
                                    </p:animEffect>
                                  </p:childTnLst>
                                </p:cTn>
                              </p:par>
                              <p:par>
                                <p:cTn id="53" presetID="3" presetClass="entr" presetSubtype="10" fill="hold" grpId="0" nodeType="withEffect">
                                  <p:stCondLst>
                                    <p:cond delay="0"/>
                                  </p:stCondLst>
                                  <p:childTnLst>
                                    <p:set>
                                      <p:cBhvr>
                                        <p:cTn id="54" dur="1" fill="hold">
                                          <p:stCondLst>
                                            <p:cond delay="0"/>
                                          </p:stCondLst>
                                        </p:cTn>
                                        <p:tgtEl>
                                          <p:spTgt spid="18"/>
                                        </p:tgtEl>
                                        <p:attrNameLst>
                                          <p:attrName>style.visibility</p:attrName>
                                        </p:attrNameLst>
                                      </p:cBhvr>
                                      <p:to>
                                        <p:strVal val="visible"/>
                                      </p:to>
                                    </p:set>
                                    <p:animEffect transition="in" filter="blinds(horizontal)">
                                      <p:cBhvr>
                                        <p:cTn id="55" dur="500"/>
                                        <p:tgtEl>
                                          <p:spTgt spid="18"/>
                                        </p:tgtEl>
                                      </p:cBhvr>
                                    </p:animEffect>
                                  </p:childTnLst>
                                </p:cTn>
                              </p:par>
                            </p:childTnLst>
                          </p:cTn>
                        </p:par>
                      </p:childTnLst>
                    </p:cTn>
                  </p:par>
                  <p:par>
                    <p:cTn id="56" fill="hold">
                      <p:stCondLst>
                        <p:cond delay="indefinite"/>
                      </p:stCondLst>
                      <p:childTnLst>
                        <p:par>
                          <p:cTn id="57" fill="hold">
                            <p:stCondLst>
                              <p:cond delay="0"/>
                            </p:stCondLst>
                            <p:childTnLst>
                              <p:par>
                                <p:cTn id="58" presetID="3" presetClass="exit" presetSubtype="10" fill="hold" grpId="1" nodeType="clickEffect">
                                  <p:stCondLst>
                                    <p:cond delay="0"/>
                                  </p:stCondLst>
                                  <p:childTnLst>
                                    <p:animEffect transition="out" filter="blinds(horizontal)">
                                      <p:cBhvr>
                                        <p:cTn id="59" dur="500"/>
                                        <p:tgtEl>
                                          <p:spTgt spid="4"/>
                                        </p:tgtEl>
                                      </p:cBhvr>
                                    </p:animEffect>
                                    <p:set>
                                      <p:cBhvr>
                                        <p:cTn id="60" dur="1" fill="hold">
                                          <p:stCondLst>
                                            <p:cond delay="499"/>
                                          </p:stCondLst>
                                        </p:cTn>
                                        <p:tgtEl>
                                          <p:spTgt spid="4"/>
                                        </p:tgtEl>
                                        <p:attrNameLst>
                                          <p:attrName>style.visibility</p:attrName>
                                        </p:attrNameLst>
                                      </p:cBhvr>
                                      <p:to>
                                        <p:strVal val="hidden"/>
                                      </p:to>
                                    </p:set>
                                  </p:childTnLst>
                                </p:cTn>
                              </p:par>
                              <p:par>
                                <p:cTn id="61" presetID="3" presetClass="exit" presetSubtype="10" fill="hold" grpId="1" nodeType="withEffect">
                                  <p:stCondLst>
                                    <p:cond delay="0"/>
                                  </p:stCondLst>
                                  <p:childTnLst>
                                    <p:animEffect transition="out" filter="blinds(horizontal)">
                                      <p:cBhvr>
                                        <p:cTn id="62" dur="500"/>
                                        <p:tgtEl>
                                          <p:spTgt spid="10"/>
                                        </p:tgtEl>
                                      </p:cBhvr>
                                    </p:animEffect>
                                    <p:set>
                                      <p:cBhvr>
                                        <p:cTn id="63" dur="1" fill="hold">
                                          <p:stCondLst>
                                            <p:cond delay="499"/>
                                          </p:stCondLst>
                                        </p:cTn>
                                        <p:tgtEl>
                                          <p:spTgt spid="10"/>
                                        </p:tgtEl>
                                        <p:attrNameLst>
                                          <p:attrName>style.visibility</p:attrName>
                                        </p:attrNameLst>
                                      </p:cBhvr>
                                      <p:to>
                                        <p:strVal val="hidden"/>
                                      </p:to>
                                    </p:set>
                                  </p:childTnLst>
                                </p:cTn>
                              </p:par>
                              <p:par>
                                <p:cTn id="64" presetID="3" presetClass="exit" presetSubtype="10" fill="hold" grpId="1" nodeType="withEffect">
                                  <p:stCondLst>
                                    <p:cond delay="0"/>
                                  </p:stCondLst>
                                  <p:childTnLst>
                                    <p:animEffect transition="out" filter="blinds(horizontal)">
                                      <p:cBhvr>
                                        <p:cTn id="65" dur="500"/>
                                        <p:tgtEl>
                                          <p:spTgt spid="11"/>
                                        </p:tgtEl>
                                      </p:cBhvr>
                                    </p:animEffect>
                                    <p:set>
                                      <p:cBhvr>
                                        <p:cTn id="66" dur="1" fill="hold">
                                          <p:stCondLst>
                                            <p:cond delay="499"/>
                                          </p:stCondLst>
                                        </p:cTn>
                                        <p:tgtEl>
                                          <p:spTgt spid="11"/>
                                        </p:tgtEl>
                                        <p:attrNameLst>
                                          <p:attrName>style.visibility</p:attrName>
                                        </p:attrNameLst>
                                      </p:cBhvr>
                                      <p:to>
                                        <p:strVal val="hidden"/>
                                      </p:to>
                                    </p:set>
                                  </p:childTnLst>
                                </p:cTn>
                              </p:par>
                              <p:par>
                                <p:cTn id="67" presetID="3" presetClass="exit" presetSubtype="10" fill="hold" grpId="1" nodeType="withEffect">
                                  <p:stCondLst>
                                    <p:cond delay="0"/>
                                  </p:stCondLst>
                                  <p:childTnLst>
                                    <p:animEffect transition="out" filter="blinds(horizontal)">
                                      <p:cBhvr>
                                        <p:cTn id="68" dur="500"/>
                                        <p:tgtEl>
                                          <p:spTgt spid="12"/>
                                        </p:tgtEl>
                                      </p:cBhvr>
                                    </p:animEffect>
                                    <p:set>
                                      <p:cBhvr>
                                        <p:cTn id="69" dur="1" fill="hold">
                                          <p:stCondLst>
                                            <p:cond delay="499"/>
                                          </p:stCondLst>
                                        </p:cTn>
                                        <p:tgtEl>
                                          <p:spTgt spid="12"/>
                                        </p:tgtEl>
                                        <p:attrNameLst>
                                          <p:attrName>style.visibility</p:attrName>
                                        </p:attrNameLst>
                                      </p:cBhvr>
                                      <p:to>
                                        <p:strVal val="hidden"/>
                                      </p:to>
                                    </p:set>
                                  </p:childTnLst>
                                </p:cTn>
                              </p:par>
                            </p:childTnLst>
                          </p:cTn>
                        </p:par>
                      </p:childTnLst>
                    </p:cTn>
                  </p:par>
                  <p:par>
                    <p:cTn id="70" fill="hold">
                      <p:stCondLst>
                        <p:cond delay="indefinite"/>
                      </p:stCondLst>
                      <p:childTnLst>
                        <p:par>
                          <p:cTn id="71" fill="hold">
                            <p:stCondLst>
                              <p:cond delay="0"/>
                            </p:stCondLst>
                            <p:childTnLst>
                              <p:par>
                                <p:cTn id="72" presetID="3" presetClass="exit" presetSubtype="10" fill="hold" grpId="1" nodeType="clickEffect">
                                  <p:stCondLst>
                                    <p:cond delay="0"/>
                                  </p:stCondLst>
                                  <p:childTnLst>
                                    <p:animEffect transition="out" filter="blinds(horizontal)">
                                      <p:cBhvr>
                                        <p:cTn id="73" dur="500"/>
                                        <p:tgtEl>
                                          <p:spTgt spid="5"/>
                                        </p:tgtEl>
                                      </p:cBhvr>
                                    </p:animEffect>
                                    <p:set>
                                      <p:cBhvr>
                                        <p:cTn id="74" dur="1" fill="hold">
                                          <p:stCondLst>
                                            <p:cond delay="499"/>
                                          </p:stCondLst>
                                        </p:cTn>
                                        <p:tgtEl>
                                          <p:spTgt spid="5"/>
                                        </p:tgtEl>
                                        <p:attrNameLst>
                                          <p:attrName>style.visibility</p:attrName>
                                        </p:attrNameLst>
                                      </p:cBhvr>
                                      <p:to>
                                        <p:strVal val="hidden"/>
                                      </p:to>
                                    </p:set>
                                  </p:childTnLst>
                                </p:cTn>
                              </p:par>
                              <p:par>
                                <p:cTn id="75" presetID="3" presetClass="exit" presetSubtype="10" fill="hold" grpId="1" nodeType="withEffect">
                                  <p:stCondLst>
                                    <p:cond delay="0"/>
                                  </p:stCondLst>
                                  <p:childTnLst>
                                    <p:animEffect transition="out" filter="blinds(horizontal)">
                                      <p:cBhvr>
                                        <p:cTn id="76" dur="500"/>
                                        <p:tgtEl>
                                          <p:spTgt spid="6"/>
                                        </p:tgtEl>
                                      </p:cBhvr>
                                    </p:animEffect>
                                    <p:set>
                                      <p:cBhvr>
                                        <p:cTn id="77" dur="1" fill="hold">
                                          <p:stCondLst>
                                            <p:cond delay="499"/>
                                          </p:stCondLst>
                                        </p:cTn>
                                        <p:tgtEl>
                                          <p:spTgt spid="6"/>
                                        </p:tgtEl>
                                        <p:attrNameLst>
                                          <p:attrName>style.visibility</p:attrName>
                                        </p:attrNameLst>
                                      </p:cBhvr>
                                      <p:to>
                                        <p:strVal val="hidden"/>
                                      </p:to>
                                    </p:set>
                                  </p:childTnLst>
                                </p:cTn>
                              </p:par>
                              <p:par>
                                <p:cTn id="78" presetID="3" presetClass="exit" presetSubtype="10" fill="hold" grpId="1" nodeType="withEffect">
                                  <p:stCondLst>
                                    <p:cond delay="0"/>
                                  </p:stCondLst>
                                  <p:childTnLst>
                                    <p:animEffect transition="out" filter="blinds(horizontal)">
                                      <p:cBhvr>
                                        <p:cTn id="79" dur="500"/>
                                        <p:tgtEl>
                                          <p:spTgt spid="7"/>
                                        </p:tgtEl>
                                      </p:cBhvr>
                                    </p:animEffect>
                                    <p:set>
                                      <p:cBhvr>
                                        <p:cTn id="80" dur="1" fill="hold">
                                          <p:stCondLst>
                                            <p:cond delay="499"/>
                                          </p:stCondLst>
                                        </p:cTn>
                                        <p:tgtEl>
                                          <p:spTgt spid="7"/>
                                        </p:tgtEl>
                                        <p:attrNameLst>
                                          <p:attrName>style.visibility</p:attrName>
                                        </p:attrNameLst>
                                      </p:cBhvr>
                                      <p:to>
                                        <p:strVal val="hidden"/>
                                      </p:to>
                                    </p:set>
                                  </p:childTnLst>
                                </p:cTn>
                              </p:par>
                              <p:par>
                                <p:cTn id="81" presetID="3" presetClass="exit" presetSubtype="10" fill="hold" grpId="1" nodeType="withEffect">
                                  <p:stCondLst>
                                    <p:cond delay="0"/>
                                  </p:stCondLst>
                                  <p:childTnLst>
                                    <p:animEffect transition="out" filter="blinds(horizontal)">
                                      <p:cBhvr>
                                        <p:cTn id="82" dur="500"/>
                                        <p:tgtEl>
                                          <p:spTgt spid="8"/>
                                        </p:tgtEl>
                                      </p:cBhvr>
                                    </p:animEffect>
                                    <p:set>
                                      <p:cBhvr>
                                        <p:cTn id="83" dur="1" fill="hold">
                                          <p:stCondLst>
                                            <p:cond delay="499"/>
                                          </p:stCondLst>
                                        </p:cTn>
                                        <p:tgtEl>
                                          <p:spTgt spid="8"/>
                                        </p:tgtEl>
                                        <p:attrNameLst>
                                          <p:attrName>style.visibility</p:attrName>
                                        </p:attrNameLst>
                                      </p:cBhvr>
                                      <p:to>
                                        <p:strVal val="hidden"/>
                                      </p:to>
                                    </p:set>
                                  </p:childTnLst>
                                </p:cTn>
                              </p:par>
                            </p:childTnLst>
                          </p:cTn>
                        </p:par>
                      </p:childTnLst>
                    </p:cTn>
                  </p:par>
                  <p:par>
                    <p:cTn id="84" fill="hold">
                      <p:stCondLst>
                        <p:cond delay="indefinite"/>
                      </p:stCondLst>
                      <p:childTnLst>
                        <p:par>
                          <p:cTn id="85" fill="hold">
                            <p:stCondLst>
                              <p:cond delay="0"/>
                            </p:stCondLst>
                            <p:childTnLst>
                              <p:par>
                                <p:cTn id="86" presetID="3" presetClass="exit" presetSubtype="10" fill="hold" grpId="1" nodeType="clickEffect">
                                  <p:stCondLst>
                                    <p:cond delay="0"/>
                                  </p:stCondLst>
                                  <p:childTnLst>
                                    <p:animEffect transition="out" filter="blinds(horizontal)">
                                      <p:cBhvr>
                                        <p:cTn id="87" dur="500"/>
                                        <p:tgtEl>
                                          <p:spTgt spid="14"/>
                                        </p:tgtEl>
                                      </p:cBhvr>
                                    </p:animEffect>
                                    <p:set>
                                      <p:cBhvr>
                                        <p:cTn id="88" dur="1" fill="hold">
                                          <p:stCondLst>
                                            <p:cond delay="499"/>
                                          </p:stCondLst>
                                        </p:cTn>
                                        <p:tgtEl>
                                          <p:spTgt spid="14"/>
                                        </p:tgtEl>
                                        <p:attrNameLst>
                                          <p:attrName>style.visibility</p:attrName>
                                        </p:attrNameLst>
                                      </p:cBhvr>
                                      <p:to>
                                        <p:strVal val="hidden"/>
                                      </p:to>
                                    </p:set>
                                  </p:childTnLst>
                                </p:cTn>
                              </p:par>
                              <p:par>
                                <p:cTn id="89" presetID="3" presetClass="exit" presetSubtype="10" fill="hold" grpId="1" nodeType="withEffect">
                                  <p:stCondLst>
                                    <p:cond delay="0"/>
                                  </p:stCondLst>
                                  <p:childTnLst>
                                    <p:animEffect transition="out" filter="blinds(horizontal)">
                                      <p:cBhvr>
                                        <p:cTn id="90" dur="500"/>
                                        <p:tgtEl>
                                          <p:spTgt spid="15"/>
                                        </p:tgtEl>
                                      </p:cBhvr>
                                    </p:animEffect>
                                    <p:set>
                                      <p:cBhvr>
                                        <p:cTn id="91" dur="1" fill="hold">
                                          <p:stCondLst>
                                            <p:cond delay="499"/>
                                          </p:stCondLst>
                                        </p:cTn>
                                        <p:tgtEl>
                                          <p:spTgt spid="15"/>
                                        </p:tgtEl>
                                        <p:attrNameLst>
                                          <p:attrName>style.visibility</p:attrName>
                                        </p:attrNameLst>
                                      </p:cBhvr>
                                      <p:to>
                                        <p:strVal val="hidden"/>
                                      </p:to>
                                    </p:set>
                                  </p:childTnLst>
                                </p:cTn>
                              </p:par>
                              <p:par>
                                <p:cTn id="92" presetID="3" presetClass="exit" presetSubtype="10" fill="hold" grpId="1" nodeType="withEffect">
                                  <p:stCondLst>
                                    <p:cond delay="0"/>
                                  </p:stCondLst>
                                  <p:childTnLst>
                                    <p:animEffect transition="out" filter="blinds(horizontal)">
                                      <p:cBhvr>
                                        <p:cTn id="93" dur="500"/>
                                        <p:tgtEl>
                                          <p:spTgt spid="16"/>
                                        </p:tgtEl>
                                      </p:cBhvr>
                                    </p:animEffect>
                                    <p:set>
                                      <p:cBhvr>
                                        <p:cTn id="94" dur="1" fill="hold">
                                          <p:stCondLst>
                                            <p:cond delay="499"/>
                                          </p:stCondLst>
                                        </p:cTn>
                                        <p:tgtEl>
                                          <p:spTgt spid="16"/>
                                        </p:tgtEl>
                                        <p:attrNameLst>
                                          <p:attrName>style.visibility</p:attrName>
                                        </p:attrNameLst>
                                      </p:cBhvr>
                                      <p:to>
                                        <p:strVal val="hidden"/>
                                      </p:to>
                                    </p:set>
                                  </p:childTnLst>
                                </p:cTn>
                              </p:par>
                              <p:par>
                                <p:cTn id="95" presetID="3" presetClass="exit" presetSubtype="10" fill="hold" grpId="1" nodeType="withEffect">
                                  <p:stCondLst>
                                    <p:cond delay="0"/>
                                  </p:stCondLst>
                                  <p:childTnLst>
                                    <p:animEffect transition="out" filter="blinds(horizontal)">
                                      <p:cBhvr>
                                        <p:cTn id="96" dur="500"/>
                                        <p:tgtEl>
                                          <p:spTgt spid="17"/>
                                        </p:tgtEl>
                                      </p:cBhvr>
                                    </p:animEffect>
                                    <p:set>
                                      <p:cBhvr>
                                        <p:cTn id="97" dur="1" fill="hold">
                                          <p:stCondLst>
                                            <p:cond delay="499"/>
                                          </p:stCondLst>
                                        </p:cTn>
                                        <p:tgtEl>
                                          <p:spTgt spid="1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4" grpId="1"/>
      <p:bldP spid="5" grpId="0"/>
      <p:bldP spid="5" grpId="1"/>
      <p:bldP spid="6" grpId="0"/>
      <p:bldP spid="6" grpId="1"/>
      <p:bldP spid="7" grpId="0"/>
      <p:bldP spid="7" grpId="1"/>
      <p:bldP spid="8" grpId="0"/>
      <p:bldP spid="8" grpId="1"/>
      <p:bldP spid="9" grpId="0"/>
      <p:bldP spid="10" grpId="0"/>
      <p:bldP spid="10" grpId="1"/>
      <p:bldP spid="11" grpId="0"/>
      <p:bldP spid="11" grpId="1"/>
      <p:bldP spid="12" grpId="0"/>
      <p:bldP spid="12" grpId="1"/>
      <p:bldP spid="13" grpId="0"/>
      <p:bldP spid="14" grpId="0"/>
      <p:bldP spid="14" grpId="1"/>
      <p:bldP spid="15" grpId="0"/>
      <p:bldP spid="15" grpId="1"/>
      <p:bldP spid="16" grpId="0"/>
      <p:bldP spid="16" grpId="1"/>
      <p:bldP spid="17" grpId="0"/>
      <p:bldP spid="17" grpId="1"/>
      <p:bldP spid="1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5"/>
          <p:cNvSpPr txBox="1">
            <a:spLocks noChangeArrowheads="1"/>
          </p:cNvSpPr>
          <p:nvPr/>
        </p:nvSpPr>
        <p:spPr bwMode="auto">
          <a:xfrm>
            <a:off x="3962400" y="42208"/>
            <a:ext cx="1981200" cy="584775"/>
          </a:xfrm>
          <a:prstGeom prst="rect">
            <a:avLst/>
          </a:prstGeom>
          <a:noFill/>
          <a:ln w="9525">
            <a:noFill/>
            <a:miter lim="800000"/>
            <a:headEnd/>
            <a:tailEnd/>
          </a:ln>
        </p:spPr>
        <p:txBody>
          <a:bodyPr wrap="square">
            <a:spAutoFit/>
          </a:bodyPr>
          <a:lstStyle/>
          <a:p>
            <a:pPr algn="ctr">
              <a:spcBef>
                <a:spcPct val="50000"/>
              </a:spcBef>
            </a:pPr>
            <a:r>
              <a:rPr lang="en-US" sz="3200" b="1" smtClean="0">
                <a:solidFill>
                  <a:srgbClr val="FF0000"/>
                </a:solidFill>
                <a:latin typeface="Times New Roman" pitchFamily="18" charset="0"/>
                <a:cs typeface="Times New Roman" pitchFamily="18" charset="0"/>
              </a:rPr>
              <a:t>Bận</a:t>
            </a:r>
          </a:p>
        </p:txBody>
      </p:sp>
      <p:sp>
        <p:nvSpPr>
          <p:cNvPr id="3" name="Text Box 42"/>
          <p:cNvSpPr txBox="1">
            <a:spLocks noChangeArrowheads="1"/>
          </p:cNvSpPr>
          <p:nvPr/>
        </p:nvSpPr>
        <p:spPr bwMode="auto">
          <a:xfrm>
            <a:off x="3962400" y="6334780"/>
            <a:ext cx="2362200" cy="523220"/>
          </a:xfrm>
          <a:prstGeom prst="rect">
            <a:avLst/>
          </a:prstGeom>
          <a:noFill/>
          <a:ln w="9525">
            <a:noFill/>
            <a:miter lim="800000"/>
            <a:headEnd/>
            <a:tailEnd/>
          </a:ln>
          <a:effectLst/>
        </p:spPr>
        <p:txBody>
          <a:bodyPr wrap="square">
            <a:spAutoFit/>
          </a:bodyPr>
          <a:lstStyle/>
          <a:p>
            <a:pPr algn="ctr">
              <a:spcBef>
                <a:spcPct val="50000"/>
              </a:spcBef>
            </a:pPr>
            <a:r>
              <a:rPr lang="en-US" sz="2800" b="1" i="1" smtClean="0">
                <a:solidFill>
                  <a:srgbClr val="FF0000"/>
                </a:solidFill>
                <a:latin typeface="Times New Roman" pitchFamily="18" charset="0"/>
              </a:rPr>
              <a:t>Tố Hữu</a:t>
            </a:r>
            <a:endParaRPr lang="en-US" sz="2800" b="1" i="1">
              <a:solidFill>
                <a:srgbClr val="FF0000"/>
              </a:solidFill>
              <a:latin typeface="Times New Roman" pitchFamily="18" charset="0"/>
            </a:endParaRPr>
          </a:p>
        </p:txBody>
      </p:sp>
      <p:sp>
        <p:nvSpPr>
          <p:cNvPr id="4" name="Rectangle 3"/>
          <p:cNvSpPr/>
          <p:nvPr/>
        </p:nvSpPr>
        <p:spPr>
          <a:xfrm>
            <a:off x="2045367" y="1871008"/>
            <a:ext cx="5479385" cy="553998"/>
          </a:xfrm>
          <a:prstGeom prst="rect">
            <a:avLst/>
          </a:prstGeom>
        </p:spPr>
        <p:txBody>
          <a:bodyPr wrap="none">
            <a:spAutoFit/>
          </a:bodyPr>
          <a:lstStyle/>
          <a:p>
            <a:pPr algn="just"/>
            <a:r>
              <a:rPr lang="en-US" sz="3000" b="1" smtClean="0">
                <a:solidFill>
                  <a:srgbClr val="0000CC"/>
                </a:solidFill>
                <a:latin typeface="Times New Roman" pitchFamily="18" charset="0"/>
                <a:cs typeface="Times New Roman" pitchFamily="18" charset="0"/>
              </a:rPr>
              <a:t>yêu đồng chí, yêu người anh em.</a:t>
            </a:r>
          </a:p>
        </p:txBody>
      </p:sp>
      <p:sp>
        <p:nvSpPr>
          <p:cNvPr id="5" name="Rectangle 4"/>
          <p:cNvSpPr/>
          <p:nvPr/>
        </p:nvSpPr>
        <p:spPr>
          <a:xfrm>
            <a:off x="3264091" y="3910008"/>
            <a:ext cx="4379725" cy="553998"/>
          </a:xfrm>
          <a:prstGeom prst="rect">
            <a:avLst/>
          </a:prstGeom>
        </p:spPr>
        <p:txBody>
          <a:bodyPr wrap="none">
            <a:spAutoFit/>
          </a:bodyPr>
          <a:lstStyle/>
          <a:p>
            <a:r>
              <a:rPr lang="en-US" sz="3000" b="1" smtClean="0">
                <a:solidFill>
                  <a:srgbClr val="0000CC"/>
                </a:solidFill>
                <a:latin typeface="Times New Roman" pitchFamily="18" charset="0"/>
                <a:cs typeface="Times New Roman" pitchFamily="18" charset="0"/>
              </a:rPr>
              <a:t>một đốm lửa tàn mà thôi!</a:t>
            </a:r>
            <a:endParaRPr lang="en-US" sz="3000"/>
          </a:p>
        </p:txBody>
      </p:sp>
      <p:sp>
        <p:nvSpPr>
          <p:cNvPr id="6" name="Rectangle 5"/>
          <p:cNvSpPr/>
          <p:nvPr/>
        </p:nvSpPr>
        <p:spPr>
          <a:xfrm>
            <a:off x="2333624" y="3429000"/>
            <a:ext cx="4889480" cy="553998"/>
          </a:xfrm>
          <a:prstGeom prst="rect">
            <a:avLst/>
          </a:prstGeom>
        </p:spPr>
        <p:txBody>
          <a:bodyPr wrap="none">
            <a:spAutoFit/>
          </a:bodyPr>
          <a:lstStyle/>
          <a:p>
            <a:r>
              <a:rPr lang="en-US" sz="3000" b="1" smtClean="0">
                <a:solidFill>
                  <a:srgbClr val="0000CC"/>
                </a:solidFill>
                <a:latin typeface="Times New Roman" pitchFamily="18" charset="0"/>
                <a:cs typeface="Times New Roman" pitchFamily="18" charset="0"/>
              </a:rPr>
              <a:t>người – đâu phải nhân gian?</a:t>
            </a:r>
            <a:endParaRPr lang="en-US" sz="3000"/>
          </a:p>
        </p:txBody>
      </p:sp>
      <p:sp>
        <p:nvSpPr>
          <p:cNvPr id="7" name="Rectangle 6"/>
          <p:cNvSpPr/>
          <p:nvPr/>
        </p:nvSpPr>
        <p:spPr>
          <a:xfrm>
            <a:off x="1953867" y="2986088"/>
            <a:ext cx="6732933" cy="553998"/>
          </a:xfrm>
          <a:prstGeom prst="rect">
            <a:avLst/>
          </a:prstGeom>
        </p:spPr>
        <p:txBody>
          <a:bodyPr wrap="none">
            <a:spAutoFit/>
          </a:bodyPr>
          <a:lstStyle/>
          <a:p>
            <a:r>
              <a:rPr lang="en-US" sz="3000" b="1" smtClean="0">
                <a:solidFill>
                  <a:srgbClr val="0000CC"/>
                </a:solidFill>
                <a:latin typeface="Times New Roman" pitchFamily="18" charset="0"/>
                <a:cs typeface="Times New Roman" pitchFamily="18" charset="0"/>
              </a:rPr>
              <a:t>thân lúa chín, chẳng làm nên mùa vàng.</a:t>
            </a:r>
            <a:endParaRPr lang="en-US" sz="3000"/>
          </a:p>
        </p:txBody>
      </p:sp>
      <p:sp>
        <p:nvSpPr>
          <p:cNvPr id="8" name="Rectangle 7"/>
          <p:cNvSpPr/>
          <p:nvPr/>
        </p:nvSpPr>
        <p:spPr>
          <a:xfrm>
            <a:off x="2385931" y="2528888"/>
            <a:ext cx="4243469" cy="553998"/>
          </a:xfrm>
          <a:prstGeom prst="rect">
            <a:avLst/>
          </a:prstGeom>
        </p:spPr>
        <p:txBody>
          <a:bodyPr wrap="none">
            <a:spAutoFit/>
          </a:bodyPr>
          <a:lstStyle/>
          <a:p>
            <a:r>
              <a:rPr lang="en-US" sz="3000" b="1" smtClean="0">
                <a:solidFill>
                  <a:srgbClr val="0000CC"/>
                </a:solidFill>
                <a:latin typeface="Times New Roman" pitchFamily="18" charset="0"/>
                <a:cs typeface="Times New Roman" pitchFamily="18" charset="0"/>
              </a:rPr>
              <a:t>ngôi sao chẳng sáng đêm</a:t>
            </a:r>
            <a:endParaRPr lang="en-US" sz="3000"/>
          </a:p>
        </p:txBody>
      </p:sp>
      <p:sp>
        <p:nvSpPr>
          <p:cNvPr id="9" name="Rectangle 37"/>
          <p:cNvSpPr>
            <a:spLocks noChangeArrowheads="1"/>
          </p:cNvSpPr>
          <p:nvPr/>
        </p:nvSpPr>
        <p:spPr bwMode="auto">
          <a:xfrm>
            <a:off x="1219200" y="499408"/>
            <a:ext cx="2438400" cy="1938992"/>
          </a:xfrm>
          <a:prstGeom prst="rect">
            <a:avLst/>
          </a:prstGeom>
          <a:noFill/>
          <a:ln w="9525">
            <a:noFill/>
            <a:miter lim="800000"/>
            <a:headEnd/>
            <a:tailEnd/>
          </a:ln>
          <a:effectLst/>
        </p:spPr>
        <p:txBody>
          <a:bodyPr wrap="square">
            <a:spAutoFit/>
          </a:bodyPr>
          <a:lstStyle/>
          <a:p>
            <a:pPr algn="just"/>
            <a:r>
              <a:rPr lang="en-US" sz="3000" b="1" smtClean="0">
                <a:solidFill>
                  <a:srgbClr val="0000CC"/>
                </a:solidFill>
                <a:latin typeface="Times New Roman" pitchFamily="18" charset="0"/>
                <a:cs typeface="Times New Roman" pitchFamily="18" charset="0"/>
              </a:rPr>
              <a:t>    Con</a:t>
            </a:r>
          </a:p>
          <a:p>
            <a:pPr algn="just"/>
            <a:r>
              <a:rPr lang="en-US" sz="3000" b="1" smtClean="0">
                <a:solidFill>
                  <a:srgbClr val="0000CC"/>
                </a:solidFill>
                <a:latin typeface="Times New Roman" pitchFamily="18" charset="0"/>
                <a:cs typeface="Times New Roman" pitchFamily="18" charset="0"/>
              </a:rPr>
              <a:t>Con cá, </a:t>
            </a:r>
          </a:p>
          <a:p>
            <a:pPr algn="just"/>
            <a:r>
              <a:rPr lang="en-US" sz="3000" b="1" smtClean="0">
                <a:solidFill>
                  <a:srgbClr val="0000CC"/>
                </a:solidFill>
                <a:latin typeface="Times New Roman" pitchFamily="18" charset="0"/>
                <a:cs typeface="Times New Roman" pitchFamily="18" charset="0"/>
              </a:rPr>
              <a:t>    Con</a:t>
            </a:r>
          </a:p>
          <a:p>
            <a:pPr algn="just"/>
            <a:r>
              <a:rPr lang="en-US" sz="3000" b="1" smtClean="0">
                <a:solidFill>
                  <a:srgbClr val="0000CC"/>
                </a:solidFill>
                <a:latin typeface="Times New Roman" pitchFamily="18" charset="0"/>
                <a:cs typeface="Times New Roman" pitchFamily="18" charset="0"/>
              </a:rPr>
              <a:t>Phải</a:t>
            </a:r>
          </a:p>
        </p:txBody>
      </p:sp>
      <p:sp>
        <p:nvSpPr>
          <p:cNvPr id="10" name="Rectangle 9"/>
          <p:cNvSpPr/>
          <p:nvPr/>
        </p:nvSpPr>
        <p:spPr>
          <a:xfrm>
            <a:off x="2506403" y="956608"/>
            <a:ext cx="5246949" cy="553998"/>
          </a:xfrm>
          <a:prstGeom prst="rect">
            <a:avLst/>
          </a:prstGeom>
        </p:spPr>
        <p:txBody>
          <a:bodyPr wrap="none">
            <a:spAutoFit/>
          </a:bodyPr>
          <a:lstStyle/>
          <a:p>
            <a:pPr algn="just"/>
            <a:r>
              <a:rPr lang="en-US" sz="3000" b="1" smtClean="0">
                <a:solidFill>
                  <a:srgbClr val="0000CC"/>
                </a:solidFill>
                <a:latin typeface="Times New Roman" pitchFamily="18" charset="0"/>
                <a:cs typeface="Times New Roman" pitchFamily="18" charset="0"/>
              </a:rPr>
              <a:t>yêu nước; con chim ca yêu trời</a:t>
            </a:r>
            <a:endParaRPr lang="en-US" sz="3000" b="1" smtClean="0">
              <a:solidFill>
                <a:srgbClr val="1A0597"/>
              </a:solidFill>
              <a:latin typeface="Times New Roman" pitchFamily="18" charset="0"/>
              <a:cs typeface="Times New Roman" pitchFamily="18" charset="0"/>
            </a:endParaRPr>
          </a:p>
        </p:txBody>
      </p:sp>
      <p:sp>
        <p:nvSpPr>
          <p:cNvPr id="11" name="Rectangle 10"/>
          <p:cNvSpPr/>
          <p:nvPr/>
        </p:nvSpPr>
        <p:spPr>
          <a:xfrm>
            <a:off x="2324104" y="499408"/>
            <a:ext cx="3700052" cy="553998"/>
          </a:xfrm>
          <a:prstGeom prst="rect">
            <a:avLst/>
          </a:prstGeom>
        </p:spPr>
        <p:txBody>
          <a:bodyPr wrap="none">
            <a:spAutoFit/>
          </a:bodyPr>
          <a:lstStyle/>
          <a:p>
            <a:pPr algn="just"/>
            <a:r>
              <a:rPr lang="en-US" sz="3000" b="1" smtClean="0">
                <a:solidFill>
                  <a:srgbClr val="0000CC"/>
                </a:solidFill>
                <a:latin typeface="Times New Roman" pitchFamily="18" charset="0"/>
                <a:cs typeface="Times New Roman" pitchFamily="18" charset="0"/>
              </a:rPr>
              <a:t>ong làm mật, yêu hoa</a:t>
            </a:r>
            <a:endParaRPr lang="en-US" sz="3000" b="1" smtClean="0">
              <a:solidFill>
                <a:srgbClr val="1A0597"/>
              </a:solidFill>
              <a:latin typeface="Times New Roman" pitchFamily="18" charset="0"/>
              <a:cs typeface="Times New Roman" pitchFamily="18" charset="0"/>
            </a:endParaRPr>
          </a:p>
        </p:txBody>
      </p:sp>
      <p:sp>
        <p:nvSpPr>
          <p:cNvPr id="12" name="Rectangle 11"/>
          <p:cNvSpPr/>
          <p:nvPr/>
        </p:nvSpPr>
        <p:spPr>
          <a:xfrm>
            <a:off x="2375175" y="1413808"/>
            <a:ext cx="4206601" cy="553998"/>
          </a:xfrm>
          <a:prstGeom prst="rect">
            <a:avLst/>
          </a:prstGeom>
        </p:spPr>
        <p:txBody>
          <a:bodyPr wrap="none">
            <a:spAutoFit/>
          </a:bodyPr>
          <a:lstStyle/>
          <a:p>
            <a:pPr algn="just"/>
            <a:r>
              <a:rPr lang="en-US" sz="3000" b="1" smtClean="0">
                <a:solidFill>
                  <a:srgbClr val="0000CC"/>
                </a:solidFill>
                <a:latin typeface="Times New Roman" pitchFamily="18" charset="0"/>
                <a:cs typeface="Times New Roman" pitchFamily="18" charset="0"/>
              </a:rPr>
              <a:t>người muốn sống, con ơi</a:t>
            </a:r>
            <a:endParaRPr lang="en-US" sz="3000" b="1" smtClean="0">
              <a:solidFill>
                <a:srgbClr val="1A0597"/>
              </a:solidFill>
              <a:latin typeface="Times New Roman" pitchFamily="18" charset="0"/>
              <a:cs typeface="Times New Roman" pitchFamily="18" charset="0"/>
            </a:endParaRPr>
          </a:p>
        </p:txBody>
      </p:sp>
      <p:sp>
        <p:nvSpPr>
          <p:cNvPr id="13" name="Rectangle 39"/>
          <p:cNvSpPr>
            <a:spLocks noChangeArrowheads="1"/>
          </p:cNvSpPr>
          <p:nvPr/>
        </p:nvSpPr>
        <p:spPr bwMode="auto">
          <a:xfrm>
            <a:off x="1219200" y="2514600"/>
            <a:ext cx="2362200" cy="1938992"/>
          </a:xfrm>
          <a:prstGeom prst="rect">
            <a:avLst/>
          </a:prstGeom>
          <a:noFill/>
          <a:ln w="9525">
            <a:noFill/>
            <a:miter lim="800000"/>
            <a:headEnd/>
            <a:tailEnd/>
          </a:ln>
          <a:effectLst/>
        </p:spPr>
        <p:txBody>
          <a:bodyPr wrap="square">
            <a:spAutoFit/>
          </a:bodyPr>
          <a:lstStyle/>
          <a:p>
            <a:r>
              <a:rPr lang="en-US" sz="3000" b="1" smtClean="0">
                <a:solidFill>
                  <a:srgbClr val="0000CC"/>
                </a:solidFill>
                <a:latin typeface="Times New Roman" pitchFamily="18" charset="0"/>
                <a:cs typeface="Times New Roman" pitchFamily="18" charset="0"/>
              </a:rPr>
              <a:t>    Một</a:t>
            </a:r>
          </a:p>
          <a:p>
            <a:r>
              <a:rPr lang="en-US" sz="3000" b="1" smtClean="0">
                <a:solidFill>
                  <a:srgbClr val="0000CC"/>
                </a:solidFill>
                <a:latin typeface="Times New Roman" pitchFamily="18" charset="0"/>
                <a:cs typeface="Times New Roman" pitchFamily="18" charset="0"/>
              </a:rPr>
              <a:t>Một</a:t>
            </a:r>
          </a:p>
          <a:p>
            <a:r>
              <a:rPr lang="en-US" sz="3000" b="1" smtClean="0">
                <a:solidFill>
                  <a:srgbClr val="0000CC"/>
                </a:solidFill>
                <a:latin typeface="Times New Roman" pitchFamily="18" charset="0"/>
                <a:cs typeface="Times New Roman" pitchFamily="18" charset="0"/>
              </a:rPr>
              <a:t>    Một</a:t>
            </a:r>
          </a:p>
          <a:p>
            <a:r>
              <a:rPr lang="en-US" sz="3000" b="1" smtClean="0">
                <a:solidFill>
                  <a:srgbClr val="0000CC"/>
                </a:solidFill>
                <a:latin typeface="Times New Roman" pitchFamily="18" charset="0"/>
                <a:cs typeface="Times New Roman" pitchFamily="18" charset="0"/>
              </a:rPr>
              <a:t>Sống chăng, </a:t>
            </a:r>
          </a:p>
        </p:txBody>
      </p:sp>
      <p:sp>
        <p:nvSpPr>
          <p:cNvPr id="14" name="Rectangle 13"/>
          <p:cNvSpPr/>
          <p:nvPr/>
        </p:nvSpPr>
        <p:spPr>
          <a:xfrm>
            <a:off x="2038352" y="5943600"/>
            <a:ext cx="5702202" cy="553998"/>
          </a:xfrm>
          <a:prstGeom prst="rect">
            <a:avLst/>
          </a:prstGeom>
        </p:spPr>
        <p:txBody>
          <a:bodyPr wrap="none">
            <a:spAutoFit/>
          </a:bodyPr>
          <a:lstStyle/>
          <a:p>
            <a:r>
              <a:rPr lang="en-US" sz="3000" b="1" smtClean="0">
                <a:solidFill>
                  <a:srgbClr val="0000CC"/>
                </a:solidFill>
                <a:latin typeface="Times New Roman" pitchFamily="18" charset="0"/>
                <a:cs typeface="Times New Roman" pitchFamily="18" charset="0"/>
              </a:rPr>
              <a:t>chê sông nhỏ, biển đâu nước còn?</a:t>
            </a:r>
            <a:endParaRPr lang="en-US" sz="3000" b="1">
              <a:solidFill>
                <a:srgbClr val="0000CC"/>
              </a:solidFill>
              <a:latin typeface="Times New Roman" pitchFamily="18" charset="0"/>
              <a:cs typeface="Times New Roman" pitchFamily="18" charset="0"/>
            </a:endParaRPr>
          </a:p>
        </p:txBody>
      </p:sp>
      <p:sp>
        <p:nvSpPr>
          <p:cNvPr id="15" name="Rectangle 14"/>
          <p:cNvSpPr/>
          <p:nvPr/>
        </p:nvSpPr>
        <p:spPr>
          <a:xfrm>
            <a:off x="2619376" y="5495928"/>
            <a:ext cx="3793026" cy="553998"/>
          </a:xfrm>
          <a:prstGeom prst="rect">
            <a:avLst/>
          </a:prstGeom>
        </p:spPr>
        <p:txBody>
          <a:bodyPr wrap="none">
            <a:spAutoFit/>
          </a:bodyPr>
          <a:lstStyle/>
          <a:p>
            <a:r>
              <a:rPr lang="en-US" sz="3000" b="1" smtClean="0">
                <a:solidFill>
                  <a:srgbClr val="0000CC"/>
                </a:solidFill>
                <a:latin typeface="Times New Roman" pitchFamily="18" charset="0"/>
                <a:cs typeface="Times New Roman" pitchFamily="18" charset="0"/>
              </a:rPr>
              <a:t>dòng sông đổ biển sâu</a:t>
            </a:r>
            <a:endParaRPr lang="en-US" sz="3000"/>
          </a:p>
        </p:txBody>
      </p:sp>
      <p:sp>
        <p:nvSpPr>
          <p:cNvPr id="16" name="Rectangle 15"/>
          <p:cNvSpPr/>
          <p:nvPr/>
        </p:nvSpPr>
        <p:spPr>
          <a:xfrm>
            <a:off x="1890712" y="5038728"/>
            <a:ext cx="4958409" cy="553998"/>
          </a:xfrm>
          <a:prstGeom prst="rect">
            <a:avLst/>
          </a:prstGeom>
        </p:spPr>
        <p:txBody>
          <a:bodyPr wrap="none">
            <a:spAutoFit/>
          </a:bodyPr>
          <a:lstStyle/>
          <a:p>
            <a:r>
              <a:rPr lang="en-US" sz="3000" b="1" smtClean="0">
                <a:solidFill>
                  <a:srgbClr val="0000CC"/>
                </a:solidFill>
                <a:latin typeface="Times New Roman" pitchFamily="18" charset="0"/>
                <a:cs typeface="Times New Roman" pitchFamily="18" charset="0"/>
              </a:rPr>
              <a:t>chê đất thấp, núi ngồi ở đâu?</a:t>
            </a:r>
            <a:endParaRPr lang="en-US" sz="3000"/>
          </a:p>
        </p:txBody>
      </p:sp>
      <p:sp>
        <p:nvSpPr>
          <p:cNvPr id="17" name="Rectangle 16"/>
          <p:cNvSpPr/>
          <p:nvPr/>
        </p:nvSpPr>
        <p:spPr>
          <a:xfrm>
            <a:off x="2271712" y="4586288"/>
            <a:ext cx="3070071" cy="553998"/>
          </a:xfrm>
          <a:prstGeom prst="rect">
            <a:avLst/>
          </a:prstGeom>
        </p:spPr>
        <p:txBody>
          <a:bodyPr wrap="none">
            <a:spAutoFit/>
          </a:bodyPr>
          <a:lstStyle/>
          <a:p>
            <a:r>
              <a:rPr lang="en-US" sz="3000" b="1" smtClean="0">
                <a:solidFill>
                  <a:srgbClr val="0000CC"/>
                </a:solidFill>
                <a:latin typeface="Times New Roman" pitchFamily="18" charset="0"/>
                <a:cs typeface="Times New Roman" pitchFamily="18" charset="0"/>
              </a:rPr>
              <a:t>cao bởi có đất bồi</a:t>
            </a:r>
            <a:endParaRPr lang="en-US" sz="3000"/>
          </a:p>
        </p:txBody>
      </p:sp>
      <p:sp>
        <p:nvSpPr>
          <p:cNvPr id="18" name="Rectangle 38"/>
          <p:cNvSpPr>
            <a:spLocks noChangeArrowheads="1"/>
          </p:cNvSpPr>
          <p:nvPr/>
        </p:nvSpPr>
        <p:spPr bwMode="auto">
          <a:xfrm>
            <a:off x="1219200" y="4572000"/>
            <a:ext cx="1752600" cy="1938992"/>
          </a:xfrm>
          <a:prstGeom prst="rect">
            <a:avLst/>
          </a:prstGeom>
          <a:noFill/>
          <a:ln w="9525">
            <a:noFill/>
            <a:miter lim="800000"/>
            <a:headEnd/>
            <a:tailEnd/>
          </a:ln>
          <a:effectLst/>
        </p:spPr>
        <p:txBody>
          <a:bodyPr wrap="square">
            <a:spAutoFit/>
          </a:bodyPr>
          <a:lstStyle/>
          <a:p>
            <a:pPr algn="l"/>
            <a:r>
              <a:rPr lang="en-US" sz="3000" b="1" smtClean="0">
                <a:solidFill>
                  <a:srgbClr val="0000CC"/>
                </a:solidFill>
                <a:latin typeface="Times New Roman" pitchFamily="18" charset="0"/>
                <a:cs typeface="Times New Roman" pitchFamily="18" charset="0"/>
              </a:rPr>
              <a:t>    Núi</a:t>
            </a:r>
          </a:p>
          <a:p>
            <a:pPr algn="l"/>
            <a:r>
              <a:rPr lang="en-US" sz="3000" b="1" smtClean="0">
                <a:solidFill>
                  <a:srgbClr val="0000CC"/>
                </a:solidFill>
                <a:latin typeface="Times New Roman" pitchFamily="18" charset="0"/>
                <a:cs typeface="Times New Roman" pitchFamily="18" charset="0"/>
              </a:rPr>
              <a:t>Núi</a:t>
            </a:r>
          </a:p>
          <a:p>
            <a:pPr algn="l"/>
            <a:r>
              <a:rPr lang="en-US" sz="3000" b="1" smtClean="0">
                <a:solidFill>
                  <a:srgbClr val="0000CC"/>
                </a:solidFill>
                <a:latin typeface="Times New Roman" pitchFamily="18" charset="0"/>
                <a:cs typeface="Times New Roman" pitchFamily="18" charset="0"/>
              </a:rPr>
              <a:t>    Muôn</a:t>
            </a:r>
          </a:p>
          <a:p>
            <a:pPr algn="l"/>
            <a:r>
              <a:rPr lang="en-US" sz="3000" b="1" smtClean="0">
                <a:solidFill>
                  <a:srgbClr val="0000CC"/>
                </a:solidFill>
                <a:latin typeface="Times New Roman" pitchFamily="18" charset="0"/>
                <a:cs typeface="Times New Roman" pitchFamily="18" charset="0"/>
              </a:rPr>
              <a:t>Biển</a:t>
            </a:r>
            <a:endParaRPr lang="en-US" sz="3000" b="1">
              <a:solidFill>
                <a:srgbClr val="0000CC"/>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linds(horizontal)">
                                      <p:cBhvr>
                                        <p:cTn id="10" dur="500"/>
                                        <p:tgtEl>
                                          <p:spTgt spid="3"/>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linds(horizontal)">
                                      <p:cBhvr>
                                        <p:cTn id="13" dur="500"/>
                                        <p:tgtEl>
                                          <p:spTgt spid="4"/>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blinds(horizontal)">
                                      <p:cBhvr>
                                        <p:cTn id="16" dur="500"/>
                                        <p:tgtEl>
                                          <p:spTgt spid="5"/>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blinds(horizontal)">
                                      <p:cBhvr>
                                        <p:cTn id="19" dur="500"/>
                                        <p:tgtEl>
                                          <p:spTgt spid="6"/>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linds(horizontal)">
                                      <p:cBhvr>
                                        <p:cTn id="22" dur="500"/>
                                        <p:tgtEl>
                                          <p:spTgt spid="7"/>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blinds(horizontal)">
                                      <p:cBhvr>
                                        <p:cTn id="25" dur="500"/>
                                        <p:tgtEl>
                                          <p:spTgt spid="8"/>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blinds(horizontal)">
                                      <p:cBhvr>
                                        <p:cTn id="28" dur="500"/>
                                        <p:tgtEl>
                                          <p:spTgt spid="9"/>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blinds(horizontal)">
                                      <p:cBhvr>
                                        <p:cTn id="31" dur="500"/>
                                        <p:tgtEl>
                                          <p:spTgt spid="10"/>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blinds(horizontal)">
                                      <p:cBhvr>
                                        <p:cTn id="34" dur="500"/>
                                        <p:tgtEl>
                                          <p:spTgt spid="11"/>
                                        </p:tgtEl>
                                      </p:cBhvr>
                                    </p:animEffect>
                                  </p:childTnLst>
                                </p:cTn>
                              </p:par>
                              <p:par>
                                <p:cTn id="35" presetID="3" presetClass="entr" presetSubtype="10" fill="hold" grpId="0" nodeType="with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blinds(horizontal)">
                                      <p:cBhvr>
                                        <p:cTn id="37" dur="500"/>
                                        <p:tgtEl>
                                          <p:spTgt spid="12"/>
                                        </p:tgtEl>
                                      </p:cBhvr>
                                    </p:animEffect>
                                  </p:childTnLst>
                                </p:cTn>
                              </p:par>
                              <p:par>
                                <p:cTn id="38" presetID="3" presetClass="entr" presetSubtype="10" fill="hold" grpId="0" nodeType="with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blinds(horizontal)">
                                      <p:cBhvr>
                                        <p:cTn id="40" dur="500"/>
                                        <p:tgtEl>
                                          <p:spTgt spid="13"/>
                                        </p:tgtEl>
                                      </p:cBhvr>
                                    </p:animEffect>
                                  </p:childTnLst>
                                </p:cTn>
                              </p:par>
                              <p:par>
                                <p:cTn id="41" presetID="3" presetClass="entr" presetSubtype="10" fill="hold" grpId="0" nodeType="with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blinds(horizontal)">
                                      <p:cBhvr>
                                        <p:cTn id="43" dur="500"/>
                                        <p:tgtEl>
                                          <p:spTgt spid="14"/>
                                        </p:tgtEl>
                                      </p:cBhvr>
                                    </p:animEffect>
                                  </p:childTnLst>
                                </p:cTn>
                              </p:par>
                              <p:par>
                                <p:cTn id="44" presetID="3" presetClass="entr" presetSubtype="10" fill="hold" grpId="0" nodeType="withEffect">
                                  <p:stCondLst>
                                    <p:cond delay="0"/>
                                  </p:stCondLst>
                                  <p:childTnLst>
                                    <p:set>
                                      <p:cBhvr>
                                        <p:cTn id="45" dur="1" fill="hold">
                                          <p:stCondLst>
                                            <p:cond delay="0"/>
                                          </p:stCondLst>
                                        </p:cTn>
                                        <p:tgtEl>
                                          <p:spTgt spid="15"/>
                                        </p:tgtEl>
                                        <p:attrNameLst>
                                          <p:attrName>style.visibility</p:attrName>
                                        </p:attrNameLst>
                                      </p:cBhvr>
                                      <p:to>
                                        <p:strVal val="visible"/>
                                      </p:to>
                                    </p:set>
                                    <p:animEffect transition="in" filter="blinds(horizontal)">
                                      <p:cBhvr>
                                        <p:cTn id="46" dur="500"/>
                                        <p:tgtEl>
                                          <p:spTgt spid="15"/>
                                        </p:tgtEl>
                                      </p:cBhvr>
                                    </p:animEffect>
                                  </p:childTnLst>
                                </p:cTn>
                              </p:par>
                              <p:par>
                                <p:cTn id="47" presetID="3" presetClass="entr" presetSubtype="10" fill="hold" grpId="0" nodeType="withEffect">
                                  <p:stCondLst>
                                    <p:cond delay="0"/>
                                  </p:stCondLst>
                                  <p:childTnLst>
                                    <p:set>
                                      <p:cBhvr>
                                        <p:cTn id="48" dur="1" fill="hold">
                                          <p:stCondLst>
                                            <p:cond delay="0"/>
                                          </p:stCondLst>
                                        </p:cTn>
                                        <p:tgtEl>
                                          <p:spTgt spid="16"/>
                                        </p:tgtEl>
                                        <p:attrNameLst>
                                          <p:attrName>style.visibility</p:attrName>
                                        </p:attrNameLst>
                                      </p:cBhvr>
                                      <p:to>
                                        <p:strVal val="visible"/>
                                      </p:to>
                                    </p:set>
                                    <p:animEffect transition="in" filter="blinds(horizontal)">
                                      <p:cBhvr>
                                        <p:cTn id="49" dur="500"/>
                                        <p:tgtEl>
                                          <p:spTgt spid="16"/>
                                        </p:tgtEl>
                                      </p:cBhvr>
                                    </p:animEffect>
                                  </p:childTnLst>
                                </p:cTn>
                              </p:par>
                              <p:par>
                                <p:cTn id="50" presetID="3" presetClass="entr" presetSubtype="10" fill="hold" grpId="0" nodeType="withEffect">
                                  <p:stCondLst>
                                    <p:cond delay="0"/>
                                  </p:stCondLst>
                                  <p:childTnLst>
                                    <p:set>
                                      <p:cBhvr>
                                        <p:cTn id="51" dur="1" fill="hold">
                                          <p:stCondLst>
                                            <p:cond delay="0"/>
                                          </p:stCondLst>
                                        </p:cTn>
                                        <p:tgtEl>
                                          <p:spTgt spid="17"/>
                                        </p:tgtEl>
                                        <p:attrNameLst>
                                          <p:attrName>style.visibility</p:attrName>
                                        </p:attrNameLst>
                                      </p:cBhvr>
                                      <p:to>
                                        <p:strVal val="visible"/>
                                      </p:to>
                                    </p:set>
                                    <p:animEffect transition="in" filter="blinds(horizontal)">
                                      <p:cBhvr>
                                        <p:cTn id="52" dur="500"/>
                                        <p:tgtEl>
                                          <p:spTgt spid="17"/>
                                        </p:tgtEl>
                                      </p:cBhvr>
                                    </p:animEffect>
                                  </p:childTnLst>
                                </p:cTn>
                              </p:par>
                              <p:par>
                                <p:cTn id="53" presetID="3" presetClass="entr" presetSubtype="10" fill="hold" grpId="0" nodeType="withEffect">
                                  <p:stCondLst>
                                    <p:cond delay="0"/>
                                  </p:stCondLst>
                                  <p:childTnLst>
                                    <p:set>
                                      <p:cBhvr>
                                        <p:cTn id="54" dur="1" fill="hold">
                                          <p:stCondLst>
                                            <p:cond delay="0"/>
                                          </p:stCondLst>
                                        </p:cTn>
                                        <p:tgtEl>
                                          <p:spTgt spid="18"/>
                                        </p:tgtEl>
                                        <p:attrNameLst>
                                          <p:attrName>style.visibility</p:attrName>
                                        </p:attrNameLst>
                                      </p:cBhvr>
                                      <p:to>
                                        <p:strVal val="visible"/>
                                      </p:to>
                                    </p:set>
                                    <p:animEffect transition="in" filter="blinds(horizontal)">
                                      <p:cBhvr>
                                        <p:cTn id="55" dur="500"/>
                                        <p:tgtEl>
                                          <p:spTgt spid="18"/>
                                        </p:tgtEl>
                                      </p:cBhvr>
                                    </p:animEffect>
                                  </p:childTnLst>
                                </p:cTn>
                              </p:par>
                            </p:childTnLst>
                          </p:cTn>
                        </p:par>
                      </p:childTnLst>
                    </p:cTn>
                  </p:par>
                  <p:par>
                    <p:cTn id="56" fill="hold">
                      <p:stCondLst>
                        <p:cond delay="indefinite"/>
                      </p:stCondLst>
                      <p:childTnLst>
                        <p:par>
                          <p:cTn id="57" fill="hold">
                            <p:stCondLst>
                              <p:cond delay="0"/>
                            </p:stCondLst>
                            <p:childTnLst>
                              <p:par>
                                <p:cTn id="58" presetID="3" presetClass="exit" presetSubtype="10" fill="hold" grpId="1" nodeType="clickEffect">
                                  <p:stCondLst>
                                    <p:cond delay="0"/>
                                  </p:stCondLst>
                                  <p:childTnLst>
                                    <p:animEffect transition="out" filter="blinds(horizontal)">
                                      <p:cBhvr>
                                        <p:cTn id="59" dur="500"/>
                                        <p:tgtEl>
                                          <p:spTgt spid="4"/>
                                        </p:tgtEl>
                                      </p:cBhvr>
                                    </p:animEffect>
                                    <p:set>
                                      <p:cBhvr>
                                        <p:cTn id="60" dur="1" fill="hold">
                                          <p:stCondLst>
                                            <p:cond delay="499"/>
                                          </p:stCondLst>
                                        </p:cTn>
                                        <p:tgtEl>
                                          <p:spTgt spid="4"/>
                                        </p:tgtEl>
                                        <p:attrNameLst>
                                          <p:attrName>style.visibility</p:attrName>
                                        </p:attrNameLst>
                                      </p:cBhvr>
                                      <p:to>
                                        <p:strVal val="hidden"/>
                                      </p:to>
                                    </p:set>
                                  </p:childTnLst>
                                </p:cTn>
                              </p:par>
                              <p:par>
                                <p:cTn id="61" presetID="3" presetClass="exit" presetSubtype="10" fill="hold" grpId="1" nodeType="withEffect">
                                  <p:stCondLst>
                                    <p:cond delay="0"/>
                                  </p:stCondLst>
                                  <p:childTnLst>
                                    <p:animEffect transition="out" filter="blinds(horizontal)">
                                      <p:cBhvr>
                                        <p:cTn id="62" dur="500"/>
                                        <p:tgtEl>
                                          <p:spTgt spid="10"/>
                                        </p:tgtEl>
                                      </p:cBhvr>
                                    </p:animEffect>
                                    <p:set>
                                      <p:cBhvr>
                                        <p:cTn id="63" dur="1" fill="hold">
                                          <p:stCondLst>
                                            <p:cond delay="499"/>
                                          </p:stCondLst>
                                        </p:cTn>
                                        <p:tgtEl>
                                          <p:spTgt spid="10"/>
                                        </p:tgtEl>
                                        <p:attrNameLst>
                                          <p:attrName>style.visibility</p:attrName>
                                        </p:attrNameLst>
                                      </p:cBhvr>
                                      <p:to>
                                        <p:strVal val="hidden"/>
                                      </p:to>
                                    </p:set>
                                  </p:childTnLst>
                                </p:cTn>
                              </p:par>
                              <p:par>
                                <p:cTn id="64" presetID="3" presetClass="exit" presetSubtype="10" fill="hold" grpId="1" nodeType="withEffect">
                                  <p:stCondLst>
                                    <p:cond delay="0"/>
                                  </p:stCondLst>
                                  <p:childTnLst>
                                    <p:animEffect transition="out" filter="blinds(horizontal)">
                                      <p:cBhvr>
                                        <p:cTn id="65" dur="500"/>
                                        <p:tgtEl>
                                          <p:spTgt spid="11"/>
                                        </p:tgtEl>
                                      </p:cBhvr>
                                    </p:animEffect>
                                    <p:set>
                                      <p:cBhvr>
                                        <p:cTn id="66" dur="1" fill="hold">
                                          <p:stCondLst>
                                            <p:cond delay="499"/>
                                          </p:stCondLst>
                                        </p:cTn>
                                        <p:tgtEl>
                                          <p:spTgt spid="11"/>
                                        </p:tgtEl>
                                        <p:attrNameLst>
                                          <p:attrName>style.visibility</p:attrName>
                                        </p:attrNameLst>
                                      </p:cBhvr>
                                      <p:to>
                                        <p:strVal val="hidden"/>
                                      </p:to>
                                    </p:set>
                                  </p:childTnLst>
                                </p:cTn>
                              </p:par>
                              <p:par>
                                <p:cTn id="67" presetID="3" presetClass="exit" presetSubtype="10" fill="hold" grpId="1" nodeType="withEffect">
                                  <p:stCondLst>
                                    <p:cond delay="0"/>
                                  </p:stCondLst>
                                  <p:childTnLst>
                                    <p:animEffect transition="out" filter="blinds(horizontal)">
                                      <p:cBhvr>
                                        <p:cTn id="68" dur="500"/>
                                        <p:tgtEl>
                                          <p:spTgt spid="12"/>
                                        </p:tgtEl>
                                      </p:cBhvr>
                                    </p:animEffect>
                                    <p:set>
                                      <p:cBhvr>
                                        <p:cTn id="69" dur="1" fill="hold">
                                          <p:stCondLst>
                                            <p:cond delay="499"/>
                                          </p:stCondLst>
                                        </p:cTn>
                                        <p:tgtEl>
                                          <p:spTgt spid="12"/>
                                        </p:tgtEl>
                                        <p:attrNameLst>
                                          <p:attrName>style.visibility</p:attrName>
                                        </p:attrNameLst>
                                      </p:cBhvr>
                                      <p:to>
                                        <p:strVal val="hidden"/>
                                      </p:to>
                                    </p:set>
                                  </p:childTnLst>
                                </p:cTn>
                              </p:par>
                            </p:childTnLst>
                          </p:cTn>
                        </p:par>
                      </p:childTnLst>
                    </p:cTn>
                  </p:par>
                  <p:par>
                    <p:cTn id="70" fill="hold">
                      <p:stCondLst>
                        <p:cond delay="indefinite"/>
                      </p:stCondLst>
                      <p:childTnLst>
                        <p:par>
                          <p:cTn id="71" fill="hold">
                            <p:stCondLst>
                              <p:cond delay="0"/>
                            </p:stCondLst>
                            <p:childTnLst>
                              <p:par>
                                <p:cTn id="72" presetID="3" presetClass="exit" presetSubtype="10" fill="hold" grpId="1" nodeType="clickEffect">
                                  <p:stCondLst>
                                    <p:cond delay="0"/>
                                  </p:stCondLst>
                                  <p:childTnLst>
                                    <p:animEffect transition="out" filter="blinds(horizontal)">
                                      <p:cBhvr>
                                        <p:cTn id="73" dur="500"/>
                                        <p:tgtEl>
                                          <p:spTgt spid="5"/>
                                        </p:tgtEl>
                                      </p:cBhvr>
                                    </p:animEffect>
                                    <p:set>
                                      <p:cBhvr>
                                        <p:cTn id="74" dur="1" fill="hold">
                                          <p:stCondLst>
                                            <p:cond delay="499"/>
                                          </p:stCondLst>
                                        </p:cTn>
                                        <p:tgtEl>
                                          <p:spTgt spid="5"/>
                                        </p:tgtEl>
                                        <p:attrNameLst>
                                          <p:attrName>style.visibility</p:attrName>
                                        </p:attrNameLst>
                                      </p:cBhvr>
                                      <p:to>
                                        <p:strVal val="hidden"/>
                                      </p:to>
                                    </p:set>
                                  </p:childTnLst>
                                </p:cTn>
                              </p:par>
                              <p:par>
                                <p:cTn id="75" presetID="3" presetClass="exit" presetSubtype="10" fill="hold" grpId="1" nodeType="withEffect">
                                  <p:stCondLst>
                                    <p:cond delay="0"/>
                                  </p:stCondLst>
                                  <p:childTnLst>
                                    <p:animEffect transition="out" filter="blinds(horizontal)">
                                      <p:cBhvr>
                                        <p:cTn id="76" dur="500"/>
                                        <p:tgtEl>
                                          <p:spTgt spid="6"/>
                                        </p:tgtEl>
                                      </p:cBhvr>
                                    </p:animEffect>
                                    <p:set>
                                      <p:cBhvr>
                                        <p:cTn id="77" dur="1" fill="hold">
                                          <p:stCondLst>
                                            <p:cond delay="499"/>
                                          </p:stCondLst>
                                        </p:cTn>
                                        <p:tgtEl>
                                          <p:spTgt spid="6"/>
                                        </p:tgtEl>
                                        <p:attrNameLst>
                                          <p:attrName>style.visibility</p:attrName>
                                        </p:attrNameLst>
                                      </p:cBhvr>
                                      <p:to>
                                        <p:strVal val="hidden"/>
                                      </p:to>
                                    </p:set>
                                  </p:childTnLst>
                                </p:cTn>
                              </p:par>
                              <p:par>
                                <p:cTn id="78" presetID="3" presetClass="exit" presetSubtype="10" fill="hold" grpId="1" nodeType="withEffect">
                                  <p:stCondLst>
                                    <p:cond delay="0"/>
                                  </p:stCondLst>
                                  <p:childTnLst>
                                    <p:animEffect transition="out" filter="blinds(horizontal)">
                                      <p:cBhvr>
                                        <p:cTn id="79" dur="500"/>
                                        <p:tgtEl>
                                          <p:spTgt spid="7"/>
                                        </p:tgtEl>
                                      </p:cBhvr>
                                    </p:animEffect>
                                    <p:set>
                                      <p:cBhvr>
                                        <p:cTn id="80" dur="1" fill="hold">
                                          <p:stCondLst>
                                            <p:cond delay="499"/>
                                          </p:stCondLst>
                                        </p:cTn>
                                        <p:tgtEl>
                                          <p:spTgt spid="7"/>
                                        </p:tgtEl>
                                        <p:attrNameLst>
                                          <p:attrName>style.visibility</p:attrName>
                                        </p:attrNameLst>
                                      </p:cBhvr>
                                      <p:to>
                                        <p:strVal val="hidden"/>
                                      </p:to>
                                    </p:set>
                                  </p:childTnLst>
                                </p:cTn>
                              </p:par>
                              <p:par>
                                <p:cTn id="81" presetID="3" presetClass="exit" presetSubtype="10" fill="hold" grpId="1" nodeType="withEffect">
                                  <p:stCondLst>
                                    <p:cond delay="0"/>
                                  </p:stCondLst>
                                  <p:childTnLst>
                                    <p:animEffect transition="out" filter="blinds(horizontal)">
                                      <p:cBhvr>
                                        <p:cTn id="82" dur="500"/>
                                        <p:tgtEl>
                                          <p:spTgt spid="8"/>
                                        </p:tgtEl>
                                      </p:cBhvr>
                                    </p:animEffect>
                                    <p:set>
                                      <p:cBhvr>
                                        <p:cTn id="83" dur="1" fill="hold">
                                          <p:stCondLst>
                                            <p:cond delay="499"/>
                                          </p:stCondLst>
                                        </p:cTn>
                                        <p:tgtEl>
                                          <p:spTgt spid="8"/>
                                        </p:tgtEl>
                                        <p:attrNameLst>
                                          <p:attrName>style.visibility</p:attrName>
                                        </p:attrNameLst>
                                      </p:cBhvr>
                                      <p:to>
                                        <p:strVal val="hidden"/>
                                      </p:to>
                                    </p:set>
                                  </p:childTnLst>
                                </p:cTn>
                              </p:par>
                            </p:childTnLst>
                          </p:cTn>
                        </p:par>
                      </p:childTnLst>
                    </p:cTn>
                  </p:par>
                  <p:par>
                    <p:cTn id="84" fill="hold">
                      <p:stCondLst>
                        <p:cond delay="indefinite"/>
                      </p:stCondLst>
                      <p:childTnLst>
                        <p:par>
                          <p:cTn id="85" fill="hold">
                            <p:stCondLst>
                              <p:cond delay="0"/>
                            </p:stCondLst>
                            <p:childTnLst>
                              <p:par>
                                <p:cTn id="86" presetID="3" presetClass="exit" presetSubtype="10" fill="hold" grpId="1" nodeType="clickEffect">
                                  <p:stCondLst>
                                    <p:cond delay="0"/>
                                  </p:stCondLst>
                                  <p:childTnLst>
                                    <p:animEffect transition="out" filter="blinds(horizontal)">
                                      <p:cBhvr>
                                        <p:cTn id="87" dur="500"/>
                                        <p:tgtEl>
                                          <p:spTgt spid="14"/>
                                        </p:tgtEl>
                                      </p:cBhvr>
                                    </p:animEffect>
                                    <p:set>
                                      <p:cBhvr>
                                        <p:cTn id="88" dur="1" fill="hold">
                                          <p:stCondLst>
                                            <p:cond delay="499"/>
                                          </p:stCondLst>
                                        </p:cTn>
                                        <p:tgtEl>
                                          <p:spTgt spid="14"/>
                                        </p:tgtEl>
                                        <p:attrNameLst>
                                          <p:attrName>style.visibility</p:attrName>
                                        </p:attrNameLst>
                                      </p:cBhvr>
                                      <p:to>
                                        <p:strVal val="hidden"/>
                                      </p:to>
                                    </p:set>
                                  </p:childTnLst>
                                </p:cTn>
                              </p:par>
                              <p:par>
                                <p:cTn id="89" presetID="3" presetClass="exit" presetSubtype="10" fill="hold" grpId="1" nodeType="withEffect">
                                  <p:stCondLst>
                                    <p:cond delay="0"/>
                                  </p:stCondLst>
                                  <p:childTnLst>
                                    <p:animEffect transition="out" filter="blinds(horizontal)">
                                      <p:cBhvr>
                                        <p:cTn id="90" dur="500"/>
                                        <p:tgtEl>
                                          <p:spTgt spid="15"/>
                                        </p:tgtEl>
                                      </p:cBhvr>
                                    </p:animEffect>
                                    <p:set>
                                      <p:cBhvr>
                                        <p:cTn id="91" dur="1" fill="hold">
                                          <p:stCondLst>
                                            <p:cond delay="499"/>
                                          </p:stCondLst>
                                        </p:cTn>
                                        <p:tgtEl>
                                          <p:spTgt spid="15"/>
                                        </p:tgtEl>
                                        <p:attrNameLst>
                                          <p:attrName>style.visibility</p:attrName>
                                        </p:attrNameLst>
                                      </p:cBhvr>
                                      <p:to>
                                        <p:strVal val="hidden"/>
                                      </p:to>
                                    </p:set>
                                  </p:childTnLst>
                                </p:cTn>
                              </p:par>
                              <p:par>
                                <p:cTn id="92" presetID="3" presetClass="exit" presetSubtype="10" fill="hold" grpId="1" nodeType="withEffect">
                                  <p:stCondLst>
                                    <p:cond delay="0"/>
                                  </p:stCondLst>
                                  <p:childTnLst>
                                    <p:animEffect transition="out" filter="blinds(horizontal)">
                                      <p:cBhvr>
                                        <p:cTn id="93" dur="500"/>
                                        <p:tgtEl>
                                          <p:spTgt spid="16"/>
                                        </p:tgtEl>
                                      </p:cBhvr>
                                    </p:animEffect>
                                    <p:set>
                                      <p:cBhvr>
                                        <p:cTn id="94" dur="1" fill="hold">
                                          <p:stCondLst>
                                            <p:cond delay="499"/>
                                          </p:stCondLst>
                                        </p:cTn>
                                        <p:tgtEl>
                                          <p:spTgt spid="16"/>
                                        </p:tgtEl>
                                        <p:attrNameLst>
                                          <p:attrName>style.visibility</p:attrName>
                                        </p:attrNameLst>
                                      </p:cBhvr>
                                      <p:to>
                                        <p:strVal val="hidden"/>
                                      </p:to>
                                    </p:set>
                                  </p:childTnLst>
                                </p:cTn>
                              </p:par>
                              <p:par>
                                <p:cTn id="95" presetID="3" presetClass="exit" presetSubtype="10" fill="hold" grpId="1" nodeType="withEffect">
                                  <p:stCondLst>
                                    <p:cond delay="0"/>
                                  </p:stCondLst>
                                  <p:childTnLst>
                                    <p:animEffect transition="out" filter="blinds(horizontal)">
                                      <p:cBhvr>
                                        <p:cTn id="96" dur="500"/>
                                        <p:tgtEl>
                                          <p:spTgt spid="17"/>
                                        </p:tgtEl>
                                      </p:cBhvr>
                                    </p:animEffect>
                                    <p:set>
                                      <p:cBhvr>
                                        <p:cTn id="97" dur="1" fill="hold">
                                          <p:stCondLst>
                                            <p:cond delay="499"/>
                                          </p:stCondLst>
                                        </p:cTn>
                                        <p:tgtEl>
                                          <p:spTgt spid="1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4" grpId="1"/>
      <p:bldP spid="5" grpId="0"/>
      <p:bldP spid="5" grpId="1"/>
      <p:bldP spid="6" grpId="0"/>
      <p:bldP spid="6" grpId="1"/>
      <p:bldP spid="7" grpId="0"/>
      <p:bldP spid="7" grpId="1"/>
      <p:bldP spid="8" grpId="0"/>
      <p:bldP spid="8" grpId="1"/>
      <p:bldP spid="9" grpId="0"/>
      <p:bldP spid="10" grpId="0"/>
      <p:bldP spid="10" grpId="1"/>
      <p:bldP spid="11" grpId="0"/>
      <p:bldP spid="11" grpId="1"/>
      <p:bldP spid="12" grpId="0"/>
      <p:bldP spid="12" grpId="1"/>
      <p:bldP spid="13" grpId="0"/>
      <p:bldP spid="14" grpId="0"/>
      <p:bldP spid="14" grpId="1"/>
      <p:bldP spid="15" grpId="0"/>
      <p:bldP spid="15" grpId="1"/>
      <p:bldP spid="16" grpId="0"/>
      <p:bldP spid="16" grpId="1"/>
      <p:bldP spid="17" grpId="0"/>
      <p:bldP spid="17" grpId="1"/>
      <p:bldP spid="18"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363</TotalTime>
  <Words>625</Words>
  <Application>Microsoft Office PowerPoint</Application>
  <PresentationFormat>On-screen Show (4:3)</PresentationFormat>
  <Paragraphs>110</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Linh phuong</dc:creator>
  <cp:lastModifiedBy>MAN</cp:lastModifiedBy>
  <cp:revision>48</cp:revision>
  <dcterms:created xsi:type="dcterms:W3CDTF">2012-08-26T05:47:16Z</dcterms:created>
  <dcterms:modified xsi:type="dcterms:W3CDTF">2016-10-28T02:29:01Z</dcterms:modified>
</cp:coreProperties>
</file>